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Büchner" initials="JB" lastIdx="1" clrIdx="0">
    <p:extLst>
      <p:ext uri="{19B8F6BF-5375-455C-9EA6-DF929625EA0E}">
        <p15:presenceInfo xmlns:p15="http://schemas.microsoft.com/office/powerpoint/2012/main" userId="S::buechner@strawa99869.onmicrosoft.com::864abfb2-7042-4006-8c4d-3a8d4390e1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B0F0"/>
    <a:srgbClr val="E929EF"/>
    <a:srgbClr val="000000"/>
    <a:srgbClr val="9E0000"/>
    <a:srgbClr val="FFFFFF"/>
    <a:srgbClr val="066D00"/>
    <a:srgbClr val="A3E7FF"/>
    <a:srgbClr val="FF6D6D"/>
    <a:srgbClr val="631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81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73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15DB4-AC29-4480-80DC-68F92560C172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37414-1B05-4D38-9B54-C043991447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69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37414-1B05-4D38-9B54-C0439914476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63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F547B-EA93-430D-B047-442250AE7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E5BB9A-BB1C-48C5-8A85-CF1C80B34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239BB8-8B08-4325-A9D2-0321CAEEB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F9B60D-A79A-4C4D-9F87-0C7B9018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A525CF-B7AA-4C6E-B755-83ACB688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163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35CA0-BAE0-4109-BF63-6D57F5887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182D5C-9903-43D6-A21A-8A5EC4BCE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31BFCE-A7A9-45AD-9174-B35E354C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A48F07-CE42-4F9A-8C6F-5772F0F73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417DB3-DA5B-4931-BBFD-EC1F936E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999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459D9-E7E2-4BBB-B4E4-3FCD185B2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B7A2BA-CF78-4761-A44F-64DC7E63E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04E8F1-D47A-48A3-B6EE-CB20E9DB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93D92-179F-437D-8178-32381883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0A6916-6A3D-489C-B97F-E5DB92D3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34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25C00-8FF4-4EB3-8D38-1738225B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07A2ED-8271-4B27-AB7C-1AAF1A760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9740A5-5E8E-4559-8508-58CE5092E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49C63A-5DC5-4586-AF9D-D4465129B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491F4E-5027-4898-85DE-D00BF5692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DE3F137-B020-4687-A1B6-DAEC7B69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07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1FB4F-2725-4004-903A-49722BA7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6E7BD0-F0D4-4C40-99DF-B0336F568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58B17D1-353E-4D10-A031-AC53E9BE6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CAE6F2-09AB-4676-8146-FD39FC21E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E4ACF8-E024-413F-9661-E7778AD87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2ADDF3-1EB9-4712-9C9E-7390B562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67B841-AE01-4783-B0AF-D2FD4C20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1E6480F-CB78-4959-8953-906345576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3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2DB1F-F8CA-40AD-8273-34A533DA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934AF4-9ADF-4F93-BF44-7A910CB5C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88774B-62FE-4A15-95E7-BA554D5B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FF0F12C-8AB8-4086-A247-9195F5E0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02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F2FA36-017F-48DB-B00C-FF3D5C081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7DD47F-ABBD-4BF9-9CA8-4E1EE4F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C02CAD-6C3B-455C-BC17-9F321C8B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54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1F222-297D-4909-BE50-2266AB14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A91821-54D1-4250-BC78-54C146A21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6BA3F9-7118-48A8-B78E-4C9DABE67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6F5A17-DF2A-4C7F-AC53-2FA7A269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B5C3CA-5068-4562-9028-05F8EC90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10FEB0-34A0-478B-B553-6CB7A33A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64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DF3DD-CAE5-47F0-840C-09510B074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8EB117-8087-4320-B3BA-7218A69B7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D96BA5-7F7D-4D96-9AA2-B1CE04F91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777632-546C-4B00-8E8F-18FAC6A2A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03809F-3CAE-494F-A853-275AF34D6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330839-A424-4106-A267-3E5A1475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2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02C74-4633-46C1-ACA4-978B9904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9FEAA1D-AA1D-4A8D-B041-A2BA204B0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E8EA26-BC5A-4B1D-809A-45EABD09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40B4D7-6B83-4395-9B2B-C6391D38D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C116D9-6246-46DD-9CB2-E04A131D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95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8313E46-7206-454F-9C48-AC94B28FE8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0BE97E7-3D17-4586-AEB4-79FCA4EC7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9D1257-D36A-4CE7-9441-8931837C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D98A1-F3B4-48ED-BC3C-766D03E3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F53206-A62F-477F-AA93-9388424C5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60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A5338F3-CAC4-4950-A494-C4B57F4C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E88614-B4EF-47F4-A6C7-FBEB6C2B7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C92272-0E70-42FE-8FD1-723A4731AD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44E65-0DF5-4FF0-8335-06D8EC3E9E4C}" type="datetimeFigureOut">
              <a:rPr lang="de-DE" smtClean="0"/>
              <a:t>27.02.2020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CCA9E0-DED6-4602-8D3C-F28145E27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9F834E-E539-4B91-8813-B3BA9A424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4E5D9-E728-4252-847C-5C60BD877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01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718AE1C-7F1B-4933-B594-EE58CC033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007" y="124690"/>
            <a:ext cx="4245033" cy="6713913"/>
          </a:xfrm>
          <a:prstGeom prst="rect">
            <a:avLst/>
          </a:prstGeom>
        </p:spPr>
      </p:pic>
      <p:sp>
        <p:nvSpPr>
          <p:cNvPr id="11" name="Interaktive Schaltfläche: Leer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3500945-4EEF-4A65-8A2F-B8DFA35D5A1F}"/>
              </a:ext>
            </a:extLst>
          </p:cNvPr>
          <p:cNvSpPr/>
          <p:nvPr/>
        </p:nvSpPr>
        <p:spPr>
          <a:xfrm>
            <a:off x="4348073" y="183368"/>
            <a:ext cx="1283980" cy="1296847"/>
          </a:xfrm>
          <a:prstGeom prst="actionButtonBlank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Interaktive Schaltfläche: Leer 2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4672A95-282F-4707-A974-201363746D0C}"/>
              </a:ext>
            </a:extLst>
          </p:cNvPr>
          <p:cNvSpPr/>
          <p:nvPr/>
        </p:nvSpPr>
        <p:spPr>
          <a:xfrm>
            <a:off x="2915797" y="2206779"/>
            <a:ext cx="1275239" cy="1296847"/>
          </a:xfrm>
          <a:prstGeom prst="actionButtonBlank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Interaktive Schaltfläche: Leer 2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2C1B4E9-F50E-46BC-97F4-EE40429D5B48}"/>
              </a:ext>
            </a:extLst>
          </p:cNvPr>
          <p:cNvSpPr/>
          <p:nvPr/>
        </p:nvSpPr>
        <p:spPr>
          <a:xfrm>
            <a:off x="1401112" y="183368"/>
            <a:ext cx="1275240" cy="1296847"/>
          </a:xfrm>
          <a:prstGeom prst="actionButtonBlank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8EA51B-3BB1-439D-A0DD-FCB3CAE476F5}"/>
              </a:ext>
            </a:extLst>
          </p:cNvPr>
          <p:cNvSpPr txBox="1"/>
          <p:nvPr/>
        </p:nvSpPr>
        <p:spPr>
          <a:xfrm>
            <a:off x="1580746" y="1474492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Kaltwasser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588C45E-2744-448A-AB3D-008DB283E981}"/>
              </a:ext>
            </a:extLst>
          </p:cNvPr>
          <p:cNvSpPr txBox="1"/>
          <p:nvPr/>
        </p:nvSpPr>
        <p:spPr>
          <a:xfrm>
            <a:off x="4271445" y="1478218"/>
            <a:ext cx="18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Warmwasser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8EF3DA7-B0F9-4377-A1E1-4B24E8474063}"/>
              </a:ext>
            </a:extLst>
          </p:cNvPr>
          <p:cNvSpPr txBox="1"/>
          <p:nvPr/>
        </p:nvSpPr>
        <p:spPr>
          <a:xfrm>
            <a:off x="2799944" y="3506899"/>
            <a:ext cx="1924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Fußbodenheizung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161B98F-D8A2-415D-A516-578236D57B4E}"/>
              </a:ext>
            </a:extLst>
          </p:cNvPr>
          <p:cNvSpPr txBox="1"/>
          <p:nvPr/>
        </p:nvSpPr>
        <p:spPr>
          <a:xfrm>
            <a:off x="931319" y="4189371"/>
            <a:ext cx="50355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Legende:</a:t>
            </a:r>
          </a:p>
          <a:p>
            <a:r>
              <a:rPr lang="de-DE" dirty="0"/>
              <a:t>1    Kaltwasserabgang Wohnung   </a:t>
            </a:r>
          </a:p>
          <a:p>
            <a:r>
              <a:rPr lang="de-DE" dirty="0"/>
              <a:t>2    Kaltwasserzulauf</a:t>
            </a:r>
          </a:p>
          <a:p>
            <a:r>
              <a:rPr lang="de-DE" dirty="0"/>
              <a:t>3    Warmwasserabgang Wohnung</a:t>
            </a:r>
          </a:p>
          <a:p>
            <a:r>
              <a:rPr lang="de-DE" dirty="0"/>
              <a:t>4    Vorlauf Primär (Hochtemperatur)</a:t>
            </a:r>
          </a:p>
          <a:p>
            <a:pPr marL="342900" indent="-342900">
              <a:buAutoNum type="arabicPlain" startAt="5"/>
            </a:pPr>
            <a:r>
              <a:rPr lang="de-DE" dirty="0"/>
              <a:t>Rücklauf Primär (Hochtemperatur)</a:t>
            </a:r>
          </a:p>
          <a:p>
            <a:pPr marL="342900" indent="-342900">
              <a:buAutoNum type="arabicPlain" startAt="5"/>
            </a:pPr>
            <a:r>
              <a:rPr lang="de-DE" dirty="0"/>
              <a:t>Vorlauf Sekundär (Niedertemperatur)</a:t>
            </a:r>
          </a:p>
          <a:p>
            <a:pPr marL="342900" indent="-342900">
              <a:buAutoNum type="arabicPlain" startAt="5"/>
            </a:pPr>
            <a:r>
              <a:rPr lang="de-DE" dirty="0"/>
              <a:t>Rücklauf Sekundär (Niedertemperatur)</a:t>
            </a:r>
          </a:p>
        </p:txBody>
      </p:sp>
      <p:sp>
        <p:nvSpPr>
          <p:cNvPr id="15" name="Interaktive Schaltfläche: Leer 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B689E97-2D70-4B1F-A236-60EEC36FECEE}"/>
              </a:ext>
            </a:extLst>
          </p:cNvPr>
          <p:cNvSpPr/>
          <p:nvPr/>
        </p:nvSpPr>
        <p:spPr>
          <a:xfrm>
            <a:off x="2685312" y="183368"/>
            <a:ext cx="404403" cy="63727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163" name="Interaktive Schaltfläche: Leer 16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E8A10CA-1CBB-40D5-BFE5-E3BD5530E705}"/>
              </a:ext>
            </a:extLst>
          </p:cNvPr>
          <p:cNvSpPr/>
          <p:nvPr/>
        </p:nvSpPr>
        <p:spPr>
          <a:xfrm>
            <a:off x="2685313" y="84293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179" name="Interaktive Schaltfläche: Leer 17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15DAA35-91C2-43AD-ADC5-B4DBCC547845}"/>
              </a:ext>
            </a:extLst>
          </p:cNvPr>
          <p:cNvSpPr/>
          <p:nvPr/>
        </p:nvSpPr>
        <p:spPr>
          <a:xfrm>
            <a:off x="5646921" y="183368"/>
            <a:ext cx="404403" cy="63727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193" name="Interaktive Schaltfläche: Leer 1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A3F2710-6852-4C84-BBD3-184B459D3633}"/>
              </a:ext>
            </a:extLst>
          </p:cNvPr>
          <p:cNvSpPr/>
          <p:nvPr/>
        </p:nvSpPr>
        <p:spPr>
          <a:xfrm>
            <a:off x="5646922" y="84293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200" name="Interaktive Schaltfläche: Leer 19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DF659A3-571B-477B-9F70-00AE8A482AEF}"/>
              </a:ext>
            </a:extLst>
          </p:cNvPr>
          <p:cNvSpPr/>
          <p:nvPr/>
        </p:nvSpPr>
        <p:spPr>
          <a:xfrm>
            <a:off x="4200661" y="2206778"/>
            <a:ext cx="404403" cy="637276"/>
          </a:xfrm>
          <a:prstGeom prst="actionButtonBlank">
            <a:avLst/>
          </a:prstGeom>
          <a:ln>
            <a:solidFill>
              <a:schemeClr val="accent6">
                <a:shade val="50000"/>
                <a:alpha val="98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N</a:t>
            </a:r>
          </a:p>
        </p:txBody>
      </p:sp>
      <p:sp>
        <p:nvSpPr>
          <p:cNvPr id="206" name="Interaktive Schaltfläche: Leer 2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FE663E7-E40B-4AAC-B6F7-CF78E8BDF58D}"/>
              </a:ext>
            </a:extLst>
          </p:cNvPr>
          <p:cNvSpPr/>
          <p:nvPr/>
        </p:nvSpPr>
        <p:spPr>
          <a:xfrm>
            <a:off x="4200662" y="2866348"/>
            <a:ext cx="404403" cy="637276"/>
          </a:xfrm>
          <a:prstGeom prst="actionButtonBlank">
            <a:avLst/>
          </a:prstGeom>
          <a:solidFill>
            <a:srgbClr val="C00000"/>
          </a:solidFill>
          <a:ln>
            <a:solidFill>
              <a:srgbClr val="9E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O</a:t>
            </a:r>
          </a:p>
          <a:p>
            <a:pPr algn="ctr"/>
            <a:r>
              <a:rPr lang="de-DE" sz="1200" dirty="0"/>
              <a:t>F</a:t>
            </a:r>
          </a:p>
          <a:p>
            <a:pPr algn="ctr"/>
            <a:r>
              <a:rPr lang="de-DE" sz="1200" dirty="0"/>
              <a:t>F</a:t>
            </a:r>
            <a:endParaRPr lang="de-DE" sz="1600" dirty="0"/>
          </a:p>
        </p:txBody>
      </p:sp>
      <p:sp>
        <p:nvSpPr>
          <p:cNvPr id="201" name="Pfeil: nach unten 200">
            <a:extLst>
              <a:ext uri="{FF2B5EF4-FFF2-40B4-BE49-F238E27FC236}">
                <a16:creationId xmlns:a16="http://schemas.microsoft.com/office/drawing/2014/main" id="{B275A701-C62B-46C8-9CBB-F43F76584DDF}"/>
              </a:ext>
            </a:extLst>
          </p:cNvPr>
          <p:cNvSpPr/>
          <p:nvPr/>
        </p:nvSpPr>
        <p:spPr>
          <a:xfrm>
            <a:off x="7441906" y="3775514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2" name="Pfeil: nach unten 211">
            <a:extLst>
              <a:ext uri="{FF2B5EF4-FFF2-40B4-BE49-F238E27FC236}">
                <a16:creationId xmlns:a16="http://schemas.microsoft.com/office/drawing/2014/main" id="{3DE978EA-7A50-4BA4-82C5-77F9B2CFC601}"/>
              </a:ext>
            </a:extLst>
          </p:cNvPr>
          <p:cNvSpPr/>
          <p:nvPr/>
        </p:nvSpPr>
        <p:spPr>
          <a:xfrm rot="10800000">
            <a:off x="7813357" y="3775514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7" name="Rechteck 236">
            <a:extLst>
              <a:ext uri="{FF2B5EF4-FFF2-40B4-BE49-F238E27FC236}">
                <a16:creationId xmlns:a16="http://schemas.microsoft.com/office/drawing/2014/main" id="{6D3E3F03-1408-497D-B3E6-A59BC2DB4C9E}"/>
              </a:ext>
            </a:extLst>
          </p:cNvPr>
          <p:cNvSpPr/>
          <p:nvPr/>
        </p:nvSpPr>
        <p:spPr>
          <a:xfrm>
            <a:off x="7490222" y="2231009"/>
            <a:ext cx="106759" cy="995363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8" name="Rechteck 237">
            <a:extLst>
              <a:ext uri="{FF2B5EF4-FFF2-40B4-BE49-F238E27FC236}">
                <a16:creationId xmlns:a16="http://schemas.microsoft.com/office/drawing/2014/main" id="{E9762F5D-AC80-47AD-BD7A-4A2BF48A81A6}"/>
              </a:ext>
            </a:extLst>
          </p:cNvPr>
          <p:cNvSpPr/>
          <p:nvPr/>
        </p:nvSpPr>
        <p:spPr>
          <a:xfrm>
            <a:off x="7440723" y="1636261"/>
            <a:ext cx="206794" cy="319089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9" name="Rechteck 238">
            <a:extLst>
              <a:ext uri="{FF2B5EF4-FFF2-40B4-BE49-F238E27FC236}">
                <a16:creationId xmlns:a16="http://schemas.microsoft.com/office/drawing/2014/main" id="{DD3FB6AC-D8FF-47FA-B53B-597E1BA62C48}"/>
              </a:ext>
            </a:extLst>
          </p:cNvPr>
          <p:cNvSpPr/>
          <p:nvPr/>
        </p:nvSpPr>
        <p:spPr>
          <a:xfrm>
            <a:off x="7460398" y="1961461"/>
            <a:ext cx="158979" cy="114644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0" name="Rechteck 239">
            <a:extLst>
              <a:ext uri="{FF2B5EF4-FFF2-40B4-BE49-F238E27FC236}">
                <a16:creationId xmlns:a16="http://schemas.microsoft.com/office/drawing/2014/main" id="{D490FC78-2C71-4BD9-A3EB-AC583EB9D233}"/>
              </a:ext>
            </a:extLst>
          </p:cNvPr>
          <p:cNvSpPr/>
          <p:nvPr/>
        </p:nvSpPr>
        <p:spPr>
          <a:xfrm>
            <a:off x="7855949" y="2456696"/>
            <a:ext cx="106759" cy="504711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1" name="Rechteck 240">
            <a:extLst>
              <a:ext uri="{FF2B5EF4-FFF2-40B4-BE49-F238E27FC236}">
                <a16:creationId xmlns:a16="http://schemas.microsoft.com/office/drawing/2014/main" id="{895855E2-16E5-46D3-A352-C1138373A020}"/>
              </a:ext>
            </a:extLst>
          </p:cNvPr>
          <p:cNvSpPr/>
          <p:nvPr/>
        </p:nvSpPr>
        <p:spPr>
          <a:xfrm>
            <a:off x="7860623" y="1900274"/>
            <a:ext cx="158979" cy="471964"/>
          </a:xfrm>
          <a:custGeom>
            <a:avLst/>
            <a:gdLst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11970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02445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02445"/>
              <a:gd name="connsiteX1" fmla="*/ 106759 w 106759"/>
              <a:gd name="connsiteY1" fmla="*/ 0 h 502445"/>
              <a:gd name="connsiteX2" fmla="*/ 106759 w 106759"/>
              <a:gd name="connsiteY2" fmla="*/ 502445 h 502445"/>
              <a:gd name="connsiteX3" fmla="*/ 0 w 106759"/>
              <a:gd name="connsiteY3" fmla="*/ 502445 h 502445"/>
              <a:gd name="connsiteX4" fmla="*/ 0 w 106759"/>
              <a:gd name="connsiteY4" fmla="*/ 0 h 502445"/>
              <a:gd name="connsiteX0" fmla="*/ 0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0 w 158979"/>
              <a:gd name="connsiteY4" fmla="*/ 0 h 502445"/>
              <a:gd name="connsiteX0" fmla="*/ 61348 w 158979"/>
              <a:gd name="connsiteY0" fmla="*/ 0 h 456726"/>
              <a:gd name="connsiteX1" fmla="*/ 158979 w 158979"/>
              <a:gd name="connsiteY1" fmla="*/ 7387 h 456726"/>
              <a:gd name="connsiteX2" fmla="*/ 106759 w 158979"/>
              <a:gd name="connsiteY2" fmla="*/ 456726 h 456726"/>
              <a:gd name="connsiteX3" fmla="*/ 0 w 158979"/>
              <a:gd name="connsiteY3" fmla="*/ 456726 h 456726"/>
              <a:gd name="connsiteX4" fmla="*/ 61348 w 158979"/>
              <a:gd name="connsiteY4" fmla="*/ 0 h 456726"/>
              <a:gd name="connsiteX0" fmla="*/ 66111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66111 w 158979"/>
              <a:gd name="connsiteY4" fmla="*/ 0 h 502445"/>
              <a:gd name="connsiteX0" fmla="*/ 49442 w 158979"/>
              <a:gd name="connsiteY0" fmla="*/ 0 h 548164"/>
              <a:gd name="connsiteX1" fmla="*/ 158979 w 158979"/>
              <a:gd name="connsiteY1" fmla="*/ 98825 h 548164"/>
              <a:gd name="connsiteX2" fmla="*/ 106759 w 158979"/>
              <a:gd name="connsiteY2" fmla="*/ 548164 h 548164"/>
              <a:gd name="connsiteX3" fmla="*/ 0 w 158979"/>
              <a:gd name="connsiteY3" fmla="*/ 548164 h 548164"/>
              <a:gd name="connsiteX4" fmla="*/ 49442 w 158979"/>
              <a:gd name="connsiteY4" fmla="*/ 0 h 5481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63730 w 158979"/>
              <a:gd name="connsiteY4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4198 w 158979"/>
              <a:gd name="connsiteY4" fmla="*/ 236937 h 471964"/>
              <a:gd name="connsiteX5" fmla="*/ 63730 w 158979"/>
              <a:gd name="connsiteY5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4211 w 158979"/>
              <a:gd name="connsiteY2" fmla="*/ 265512 h 471964"/>
              <a:gd name="connsiteX3" fmla="*/ 106759 w 158979"/>
              <a:gd name="connsiteY3" fmla="*/ 471964 h 471964"/>
              <a:gd name="connsiteX4" fmla="*/ 0 w 158979"/>
              <a:gd name="connsiteY4" fmla="*/ 471964 h 471964"/>
              <a:gd name="connsiteX5" fmla="*/ 4198 w 158979"/>
              <a:gd name="connsiteY5" fmla="*/ 236937 h 471964"/>
              <a:gd name="connsiteX6" fmla="*/ 63730 w 158979"/>
              <a:gd name="connsiteY6" fmla="*/ 0 h 47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979" h="471964">
                <a:moveTo>
                  <a:pt x="63730" y="0"/>
                </a:moveTo>
                <a:lnTo>
                  <a:pt x="158979" y="22625"/>
                </a:lnTo>
                <a:cubicBezTo>
                  <a:pt x="149454" y="103587"/>
                  <a:pt x="113736" y="184550"/>
                  <a:pt x="104211" y="265512"/>
                </a:cubicBezTo>
                <a:cubicBezTo>
                  <a:pt x="105060" y="334329"/>
                  <a:pt x="105910" y="403147"/>
                  <a:pt x="106759" y="471964"/>
                </a:cubicBezTo>
                <a:lnTo>
                  <a:pt x="0" y="471964"/>
                </a:lnTo>
                <a:cubicBezTo>
                  <a:pt x="10924" y="396797"/>
                  <a:pt x="-6726" y="312104"/>
                  <a:pt x="4198" y="236937"/>
                </a:cubicBezTo>
                <a:lnTo>
                  <a:pt x="63730" y="0"/>
                </a:ln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2" name="Rechteck 241">
            <a:extLst>
              <a:ext uri="{FF2B5EF4-FFF2-40B4-BE49-F238E27FC236}">
                <a16:creationId xmlns:a16="http://schemas.microsoft.com/office/drawing/2014/main" id="{901313FD-E6A6-433C-A684-906C582AB720}"/>
              </a:ext>
            </a:extLst>
          </p:cNvPr>
          <p:cNvSpPr/>
          <p:nvPr/>
        </p:nvSpPr>
        <p:spPr>
          <a:xfrm>
            <a:off x="7855948" y="3042235"/>
            <a:ext cx="106759" cy="171881"/>
          </a:xfrm>
          <a:custGeom>
            <a:avLst/>
            <a:gdLst>
              <a:gd name="connsiteX0" fmla="*/ 0 w 106759"/>
              <a:gd name="connsiteY0" fmla="*/ 0 h 181406"/>
              <a:gd name="connsiteX1" fmla="*/ 106759 w 106759"/>
              <a:gd name="connsiteY1" fmla="*/ 0 h 181406"/>
              <a:gd name="connsiteX2" fmla="*/ 106759 w 106759"/>
              <a:gd name="connsiteY2" fmla="*/ 181406 h 181406"/>
              <a:gd name="connsiteX3" fmla="*/ 0 w 106759"/>
              <a:gd name="connsiteY3" fmla="*/ 181406 h 181406"/>
              <a:gd name="connsiteX4" fmla="*/ 0 w 106759"/>
              <a:gd name="connsiteY4" fmla="*/ 0 h 181406"/>
              <a:gd name="connsiteX0" fmla="*/ 0 w 106759"/>
              <a:gd name="connsiteY0" fmla="*/ 0 h 181406"/>
              <a:gd name="connsiteX1" fmla="*/ 106759 w 106759"/>
              <a:gd name="connsiteY1" fmla="*/ 0 h 181406"/>
              <a:gd name="connsiteX2" fmla="*/ 106759 w 106759"/>
              <a:gd name="connsiteY2" fmla="*/ 171881 h 181406"/>
              <a:gd name="connsiteX3" fmla="*/ 0 w 106759"/>
              <a:gd name="connsiteY3" fmla="*/ 181406 h 181406"/>
              <a:gd name="connsiteX4" fmla="*/ 0 w 106759"/>
              <a:gd name="connsiteY4" fmla="*/ 0 h 181406"/>
              <a:gd name="connsiteX0" fmla="*/ 0 w 106759"/>
              <a:gd name="connsiteY0" fmla="*/ 0 h 171881"/>
              <a:gd name="connsiteX1" fmla="*/ 106759 w 106759"/>
              <a:gd name="connsiteY1" fmla="*/ 0 h 171881"/>
              <a:gd name="connsiteX2" fmla="*/ 106759 w 106759"/>
              <a:gd name="connsiteY2" fmla="*/ 171881 h 171881"/>
              <a:gd name="connsiteX3" fmla="*/ 0 w 106759"/>
              <a:gd name="connsiteY3" fmla="*/ 167118 h 171881"/>
              <a:gd name="connsiteX4" fmla="*/ 0 w 106759"/>
              <a:gd name="connsiteY4" fmla="*/ 0 h 171881"/>
              <a:gd name="connsiteX0" fmla="*/ 0 w 106759"/>
              <a:gd name="connsiteY0" fmla="*/ 0 h 171881"/>
              <a:gd name="connsiteX1" fmla="*/ 106759 w 106759"/>
              <a:gd name="connsiteY1" fmla="*/ 0 h 171881"/>
              <a:gd name="connsiteX2" fmla="*/ 106759 w 106759"/>
              <a:gd name="connsiteY2" fmla="*/ 171881 h 171881"/>
              <a:gd name="connsiteX3" fmla="*/ 0 w 106759"/>
              <a:gd name="connsiteY3" fmla="*/ 169499 h 171881"/>
              <a:gd name="connsiteX4" fmla="*/ 0 w 106759"/>
              <a:gd name="connsiteY4" fmla="*/ 0 h 17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" h="171881">
                <a:moveTo>
                  <a:pt x="0" y="0"/>
                </a:moveTo>
                <a:lnTo>
                  <a:pt x="106759" y="0"/>
                </a:lnTo>
                <a:lnTo>
                  <a:pt x="106759" y="171881"/>
                </a:lnTo>
                <a:lnTo>
                  <a:pt x="0" y="169499"/>
                </a:lnTo>
                <a:lnTo>
                  <a:pt x="0" y="0"/>
                </a:ln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4" name="Rechteck 243">
            <a:extLst>
              <a:ext uri="{FF2B5EF4-FFF2-40B4-BE49-F238E27FC236}">
                <a16:creationId xmlns:a16="http://schemas.microsoft.com/office/drawing/2014/main" id="{8F360752-0D4C-4C9A-8D6F-7710B5D7311B}"/>
              </a:ext>
            </a:extLst>
          </p:cNvPr>
          <p:cNvSpPr/>
          <p:nvPr/>
        </p:nvSpPr>
        <p:spPr>
          <a:xfrm rot="16200000">
            <a:off x="7770821" y="1668240"/>
            <a:ext cx="266775" cy="248185"/>
          </a:xfrm>
          <a:custGeom>
            <a:avLst/>
            <a:gdLst>
              <a:gd name="connsiteX0" fmla="*/ 0 w 106759"/>
              <a:gd name="connsiteY0" fmla="*/ 0 h 206795"/>
              <a:gd name="connsiteX1" fmla="*/ 106759 w 106759"/>
              <a:gd name="connsiteY1" fmla="*/ 0 h 206795"/>
              <a:gd name="connsiteX2" fmla="*/ 106759 w 106759"/>
              <a:gd name="connsiteY2" fmla="*/ 206795 h 206795"/>
              <a:gd name="connsiteX3" fmla="*/ 0 w 106759"/>
              <a:gd name="connsiteY3" fmla="*/ 206795 h 206795"/>
              <a:gd name="connsiteX4" fmla="*/ 0 w 106759"/>
              <a:gd name="connsiteY4" fmla="*/ 0 h 206795"/>
              <a:gd name="connsiteX0" fmla="*/ 145256 w 252015"/>
              <a:gd name="connsiteY0" fmla="*/ 0 h 237752"/>
              <a:gd name="connsiteX1" fmla="*/ 252015 w 252015"/>
              <a:gd name="connsiteY1" fmla="*/ 0 h 237752"/>
              <a:gd name="connsiteX2" fmla="*/ 252015 w 252015"/>
              <a:gd name="connsiteY2" fmla="*/ 206795 h 237752"/>
              <a:gd name="connsiteX3" fmla="*/ 0 w 252015"/>
              <a:gd name="connsiteY3" fmla="*/ 237752 h 237752"/>
              <a:gd name="connsiteX4" fmla="*/ 145256 w 252015"/>
              <a:gd name="connsiteY4" fmla="*/ 0 h 237752"/>
              <a:gd name="connsiteX0" fmla="*/ 145256 w 252015"/>
              <a:gd name="connsiteY0" fmla="*/ 0 h 237752"/>
              <a:gd name="connsiteX1" fmla="*/ 252015 w 252015"/>
              <a:gd name="connsiteY1" fmla="*/ 0 h 237752"/>
              <a:gd name="connsiteX2" fmla="*/ 182958 w 252015"/>
              <a:gd name="connsiteY2" fmla="*/ 202036 h 237752"/>
              <a:gd name="connsiteX3" fmla="*/ 0 w 252015"/>
              <a:gd name="connsiteY3" fmla="*/ 237752 h 237752"/>
              <a:gd name="connsiteX4" fmla="*/ 145256 w 252015"/>
              <a:gd name="connsiteY4" fmla="*/ 0 h 237752"/>
              <a:gd name="connsiteX0" fmla="*/ 145256 w 252015"/>
              <a:gd name="connsiteY0" fmla="*/ 0 h 242424"/>
              <a:gd name="connsiteX1" fmla="*/ 252015 w 252015"/>
              <a:gd name="connsiteY1" fmla="*/ 0 h 242424"/>
              <a:gd name="connsiteX2" fmla="*/ 182958 w 252015"/>
              <a:gd name="connsiteY2" fmla="*/ 202036 h 242424"/>
              <a:gd name="connsiteX3" fmla="*/ 0 w 252015"/>
              <a:gd name="connsiteY3" fmla="*/ 237752 h 242424"/>
              <a:gd name="connsiteX4" fmla="*/ 145256 w 252015"/>
              <a:gd name="connsiteY4" fmla="*/ 0 h 242424"/>
              <a:gd name="connsiteX0" fmla="*/ 145256 w 252015"/>
              <a:gd name="connsiteY0" fmla="*/ 0 h 242424"/>
              <a:gd name="connsiteX1" fmla="*/ 252015 w 252015"/>
              <a:gd name="connsiteY1" fmla="*/ 0 h 242424"/>
              <a:gd name="connsiteX2" fmla="*/ 182958 w 252015"/>
              <a:gd name="connsiteY2" fmla="*/ 202036 h 242424"/>
              <a:gd name="connsiteX3" fmla="*/ 0 w 252015"/>
              <a:gd name="connsiteY3" fmla="*/ 237752 h 242424"/>
              <a:gd name="connsiteX4" fmla="*/ 145256 w 252015"/>
              <a:gd name="connsiteY4" fmla="*/ 0 h 242424"/>
              <a:gd name="connsiteX0" fmla="*/ 145256 w 252015"/>
              <a:gd name="connsiteY0" fmla="*/ 0 h 239848"/>
              <a:gd name="connsiteX1" fmla="*/ 252015 w 252015"/>
              <a:gd name="connsiteY1" fmla="*/ 0 h 239848"/>
              <a:gd name="connsiteX2" fmla="*/ 180577 w 252015"/>
              <a:gd name="connsiteY2" fmla="*/ 197276 h 239848"/>
              <a:gd name="connsiteX3" fmla="*/ 0 w 252015"/>
              <a:gd name="connsiteY3" fmla="*/ 237752 h 239848"/>
              <a:gd name="connsiteX4" fmla="*/ 145256 w 252015"/>
              <a:gd name="connsiteY4" fmla="*/ 0 h 239848"/>
              <a:gd name="connsiteX0" fmla="*/ 145256 w 252015"/>
              <a:gd name="connsiteY0" fmla="*/ 0 h 239848"/>
              <a:gd name="connsiteX1" fmla="*/ 252015 w 252015"/>
              <a:gd name="connsiteY1" fmla="*/ 0 h 239848"/>
              <a:gd name="connsiteX2" fmla="*/ 180577 w 252015"/>
              <a:gd name="connsiteY2" fmla="*/ 197276 h 239848"/>
              <a:gd name="connsiteX3" fmla="*/ 0 w 252015"/>
              <a:gd name="connsiteY3" fmla="*/ 237752 h 239848"/>
              <a:gd name="connsiteX4" fmla="*/ 145256 w 252015"/>
              <a:gd name="connsiteY4" fmla="*/ 0 h 239848"/>
              <a:gd name="connsiteX0" fmla="*/ 145256 w 252015"/>
              <a:gd name="connsiteY0" fmla="*/ 0 h 245387"/>
              <a:gd name="connsiteX1" fmla="*/ 252015 w 252015"/>
              <a:gd name="connsiteY1" fmla="*/ 0 h 245387"/>
              <a:gd name="connsiteX2" fmla="*/ 180577 w 252015"/>
              <a:gd name="connsiteY2" fmla="*/ 197276 h 245387"/>
              <a:gd name="connsiteX3" fmla="*/ 0 w 252015"/>
              <a:gd name="connsiteY3" fmla="*/ 237752 h 245387"/>
              <a:gd name="connsiteX4" fmla="*/ 145256 w 252015"/>
              <a:gd name="connsiteY4" fmla="*/ 0 h 245387"/>
              <a:gd name="connsiteX0" fmla="*/ 145256 w 252015"/>
              <a:gd name="connsiteY0" fmla="*/ 0 h 244429"/>
              <a:gd name="connsiteX1" fmla="*/ 252015 w 252015"/>
              <a:gd name="connsiteY1" fmla="*/ 0 h 244429"/>
              <a:gd name="connsiteX2" fmla="*/ 180577 w 252015"/>
              <a:gd name="connsiteY2" fmla="*/ 197276 h 244429"/>
              <a:gd name="connsiteX3" fmla="*/ 0 w 252015"/>
              <a:gd name="connsiteY3" fmla="*/ 237752 h 244429"/>
              <a:gd name="connsiteX4" fmla="*/ 145256 w 252015"/>
              <a:gd name="connsiteY4" fmla="*/ 0 h 244429"/>
              <a:gd name="connsiteX0" fmla="*/ 145256 w 252015"/>
              <a:gd name="connsiteY0" fmla="*/ 0 h 246990"/>
              <a:gd name="connsiteX1" fmla="*/ 252015 w 252015"/>
              <a:gd name="connsiteY1" fmla="*/ 0 h 246990"/>
              <a:gd name="connsiteX2" fmla="*/ 180577 w 252015"/>
              <a:gd name="connsiteY2" fmla="*/ 197276 h 246990"/>
              <a:gd name="connsiteX3" fmla="*/ 0 w 252015"/>
              <a:gd name="connsiteY3" fmla="*/ 237752 h 246990"/>
              <a:gd name="connsiteX4" fmla="*/ 145256 w 252015"/>
              <a:gd name="connsiteY4" fmla="*/ 0 h 246990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145256 w 252015"/>
              <a:gd name="connsiteY4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14476 w 252015"/>
              <a:gd name="connsiteY4" fmla="*/ 131615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59803 w 266562"/>
              <a:gd name="connsiteY0" fmla="*/ 0 h 240583"/>
              <a:gd name="connsiteX1" fmla="*/ 266562 w 266562"/>
              <a:gd name="connsiteY1" fmla="*/ 0 h 240583"/>
              <a:gd name="connsiteX2" fmla="*/ 195124 w 266562"/>
              <a:gd name="connsiteY2" fmla="*/ 197276 h 240583"/>
              <a:gd name="connsiteX3" fmla="*/ 0 w 266562"/>
              <a:gd name="connsiteY3" fmla="*/ 233763 h 240583"/>
              <a:gd name="connsiteX4" fmla="*/ 29023 w 266562"/>
              <a:gd name="connsiteY4" fmla="*/ 131615 h 240583"/>
              <a:gd name="connsiteX5" fmla="*/ 143887 w 266562"/>
              <a:gd name="connsiteY5" fmla="*/ 101881 h 240583"/>
              <a:gd name="connsiteX6" fmla="*/ 159803 w 266562"/>
              <a:gd name="connsiteY6" fmla="*/ 0 h 240583"/>
              <a:gd name="connsiteX0" fmla="*/ 159803 w 266562"/>
              <a:gd name="connsiteY0" fmla="*/ 0 h 233763"/>
              <a:gd name="connsiteX1" fmla="*/ 266562 w 266562"/>
              <a:gd name="connsiteY1" fmla="*/ 0 h 233763"/>
              <a:gd name="connsiteX2" fmla="*/ 0 w 266562"/>
              <a:gd name="connsiteY2" fmla="*/ 233763 h 233763"/>
              <a:gd name="connsiteX3" fmla="*/ 29023 w 266562"/>
              <a:gd name="connsiteY3" fmla="*/ 131615 h 233763"/>
              <a:gd name="connsiteX4" fmla="*/ 143887 w 266562"/>
              <a:gd name="connsiteY4" fmla="*/ 101881 h 233763"/>
              <a:gd name="connsiteX5" fmla="*/ 159803 w 266562"/>
              <a:gd name="connsiteY5" fmla="*/ 0 h 233763"/>
              <a:gd name="connsiteX0" fmla="*/ 159803 w 266562"/>
              <a:gd name="connsiteY0" fmla="*/ 0 h 233763"/>
              <a:gd name="connsiteX1" fmla="*/ 266562 w 266562"/>
              <a:gd name="connsiteY1" fmla="*/ 0 h 233763"/>
              <a:gd name="connsiteX2" fmla="*/ 0 w 266562"/>
              <a:gd name="connsiteY2" fmla="*/ 233763 h 233763"/>
              <a:gd name="connsiteX3" fmla="*/ 29023 w 266562"/>
              <a:gd name="connsiteY3" fmla="*/ 131615 h 233763"/>
              <a:gd name="connsiteX4" fmla="*/ 159803 w 266562"/>
              <a:gd name="connsiteY4" fmla="*/ 0 h 233763"/>
              <a:gd name="connsiteX0" fmla="*/ 159803 w 266562"/>
              <a:gd name="connsiteY0" fmla="*/ 0 h 240446"/>
              <a:gd name="connsiteX1" fmla="*/ 266562 w 266562"/>
              <a:gd name="connsiteY1" fmla="*/ 0 h 240446"/>
              <a:gd name="connsiteX2" fmla="*/ 0 w 266562"/>
              <a:gd name="connsiteY2" fmla="*/ 233763 h 240446"/>
              <a:gd name="connsiteX3" fmla="*/ 29023 w 266562"/>
              <a:gd name="connsiteY3" fmla="*/ 131615 h 240446"/>
              <a:gd name="connsiteX4" fmla="*/ 159803 w 266562"/>
              <a:gd name="connsiteY4" fmla="*/ 0 h 240446"/>
              <a:gd name="connsiteX0" fmla="*/ 159803 w 266763"/>
              <a:gd name="connsiteY0" fmla="*/ 0 h 242372"/>
              <a:gd name="connsiteX1" fmla="*/ 266562 w 266763"/>
              <a:gd name="connsiteY1" fmla="*/ 0 h 242372"/>
              <a:gd name="connsiteX2" fmla="*/ 0 w 266763"/>
              <a:gd name="connsiteY2" fmla="*/ 233763 h 242372"/>
              <a:gd name="connsiteX3" fmla="*/ 29023 w 266763"/>
              <a:gd name="connsiteY3" fmla="*/ 131615 h 242372"/>
              <a:gd name="connsiteX4" fmla="*/ 159803 w 266763"/>
              <a:gd name="connsiteY4" fmla="*/ 0 h 242372"/>
              <a:gd name="connsiteX0" fmla="*/ 159803 w 266774"/>
              <a:gd name="connsiteY0" fmla="*/ 0 h 236649"/>
              <a:gd name="connsiteX1" fmla="*/ 266562 w 266774"/>
              <a:gd name="connsiteY1" fmla="*/ 0 h 236649"/>
              <a:gd name="connsiteX2" fmla="*/ 0 w 266774"/>
              <a:gd name="connsiteY2" fmla="*/ 233763 h 236649"/>
              <a:gd name="connsiteX3" fmla="*/ 29023 w 266774"/>
              <a:gd name="connsiteY3" fmla="*/ 131615 h 236649"/>
              <a:gd name="connsiteX4" fmla="*/ 159803 w 266774"/>
              <a:gd name="connsiteY4" fmla="*/ 0 h 236649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74" h="238332">
                <a:moveTo>
                  <a:pt x="159803" y="0"/>
                </a:moveTo>
                <a:lnTo>
                  <a:pt x="266562" y="0"/>
                </a:lnTo>
                <a:cubicBezTo>
                  <a:pt x="271099" y="104820"/>
                  <a:pt x="203766" y="267709"/>
                  <a:pt x="0" y="233763"/>
                </a:cubicBezTo>
                <a:cubicBezTo>
                  <a:pt x="15332" y="184506"/>
                  <a:pt x="1783" y="176119"/>
                  <a:pt x="29023" y="131615"/>
                </a:cubicBezTo>
                <a:cubicBezTo>
                  <a:pt x="151253" y="146538"/>
                  <a:pt x="161776" y="71828"/>
                  <a:pt x="159803" y="0"/>
                </a:cubicBez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ECF5EB3-7F97-4337-8A1A-3DBECB0CE0DD}"/>
              </a:ext>
            </a:extLst>
          </p:cNvPr>
          <p:cNvSpPr/>
          <p:nvPr/>
        </p:nvSpPr>
        <p:spPr>
          <a:xfrm>
            <a:off x="9839038" y="2988257"/>
            <a:ext cx="45719" cy="1983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1" name="Rechteck 250">
            <a:extLst>
              <a:ext uri="{FF2B5EF4-FFF2-40B4-BE49-F238E27FC236}">
                <a16:creationId xmlns:a16="http://schemas.microsoft.com/office/drawing/2014/main" id="{5748D180-5FF8-4B7A-8B48-011517D2C38E}"/>
              </a:ext>
            </a:extLst>
          </p:cNvPr>
          <p:cNvSpPr/>
          <p:nvPr/>
        </p:nvSpPr>
        <p:spPr>
          <a:xfrm>
            <a:off x="10176893" y="2993427"/>
            <a:ext cx="45719" cy="1983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3" name="Pfeil: nach unten 252">
            <a:extLst>
              <a:ext uri="{FF2B5EF4-FFF2-40B4-BE49-F238E27FC236}">
                <a16:creationId xmlns:a16="http://schemas.microsoft.com/office/drawing/2014/main" id="{A39F9BD8-ED05-4EE1-81DB-0D89736BBEDB}"/>
              </a:ext>
            </a:extLst>
          </p:cNvPr>
          <p:cNvSpPr/>
          <p:nvPr/>
        </p:nvSpPr>
        <p:spPr>
          <a:xfrm>
            <a:off x="9923777" y="3775513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9" name="Rechteck 258">
            <a:extLst>
              <a:ext uri="{FF2B5EF4-FFF2-40B4-BE49-F238E27FC236}">
                <a16:creationId xmlns:a16="http://schemas.microsoft.com/office/drawing/2014/main" id="{D9F10BA7-87FB-482B-A7C8-76221BA7FE8E}"/>
              </a:ext>
            </a:extLst>
          </p:cNvPr>
          <p:cNvSpPr/>
          <p:nvPr/>
        </p:nvSpPr>
        <p:spPr>
          <a:xfrm rot="10800000">
            <a:off x="9984451" y="2006939"/>
            <a:ext cx="104017" cy="246483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0" name="Rechteck 259">
            <a:extLst>
              <a:ext uri="{FF2B5EF4-FFF2-40B4-BE49-F238E27FC236}">
                <a16:creationId xmlns:a16="http://schemas.microsoft.com/office/drawing/2014/main" id="{BC3263E1-D2B4-4A19-A168-382E9CDC9EAF}"/>
              </a:ext>
            </a:extLst>
          </p:cNvPr>
          <p:cNvSpPr/>
          <p:nvPr/>
        </p:nvSpPr>
        <p:spPr>
          <a:xfrm rot="10800000">
            <a:off x="9981962" y="2347598"/>
            <a:ext cx="106760" cy="504435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2" name="Rechteck 261">
            <a:extLst>
              <a:ext uri="{FF2B5EF4-FFF2-40B4-BE49-F238E27FC236}">
                <a16:creationId xmlns:a16="http://schemas.microsoft.com/office/drawing/2014/main" id="{56D94E4E-F27B-4258-8127-E9037B8DF565}"/>
              </a:ext>
            </a:extLst>
          </p:cNvPr>
          <p:cNvSpPr/>
          <p:nvPr/>
        </p:nvSpPr>
        <p:spPr>
          <a:xfrm rot="5400000">
            <a:off x="9930585" y="2941974"/>
            <a:ext cx="198380" cy="290606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3" name="Pfeil: nach unten 262">
            <a:extLst>
              <a:ext uri="{FF2B5EF4-FFF2-40B4-BE49-F238E27FC236}">
                <a16:creationId xmlns:a16="http://schemas.microsoft.com/office/drawing/2014/main" id="{00DB81F5-9789-47FE-9389-B0132E4E0A2D}"/>
              </a:ext>
            </a:extLst>
          </p:cNvPr>
          <p:cNvSpPr/>
          <p:nvPr/>
        </p:nvSpPr>
        <p:spPr>
          <a:xfrm>
            <a:off x="7441906" y="3780204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4" name="Rechteck 263">
            <a:extLst>
              <a:ext uri="{FF2B5EF4-FFF2-40B4-BE49-F238E27FC236}">
                <a16:creationId xmlns:a16="http://schemas.microsoft.com/office/drawing/2014/main" id="{AE93D667-DB71-4840-9C4A-68F3C5F43AA0}"/>
              </a:ext>
            </a:extLst>
          </p:cNvPr>
          <p:cNvSpPr/>
          <p:nvPr/>
        </p:nvSpPr>
        <p:spPr>
          <a:xfrm>
            <a:off x="7486552" y="2231558"/>
            <a:ext cx="106759" cy="995363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6" name="Rechteck 265">
            <a:extLst>
              <a:ext uri="{FF2B5EF4-FFF2-40B4-BE49-F238E27FC236}">
                <a16:creationId xmlns:a16="http://schemas.microsoft.com/office/drawing/2014/main" id="{E5796788-609B-4B75-BBAA-AFCECE36E270}"/>
              </a:ext>
            </a:extLst>
          </p:cNvPr>
          <p:cNvSpPr/>
          <p:nvPr/>
        </p:nvSpPr>
        <p:spPr>
          <a:xfrm>
            <a:off x="7443980" y="1221703"/>
            <a:ext cx="206794" cy="728702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5" name="Rechteck 264">
            <a:extLst>
              <a:ext uri="{FF2B5EF4-FFF2-40B4-BE49-F238E27FC236}">
                <a16:creationId xmlns:a16="http://schemas.microsoft.com/office/drawing/2014/main" id="{390D1B28-5137-4F8B-AAC2-A835D9D51C2D}"/>
              </a:ext>
            </a:extLst>
          </p:cNvPr>
          <p:cNvSpPr/>
          <p:nvPr/>
        </p:nvSpPr>
        <p:spPr>
          <a:xfrm>
            <a:off x="7461877" y="1958435"/>
            <a:ext cx="156020" cy="114644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8" name="Rechteck 267">
            <a:extLst>
              <a:ext uri="{FF2B5EF4-FFF2-40B4-BE49-F238E27FC236}">
                <a16:creationId xmlns:a16="http://schemas.microsoft.com/office/drawing/2014/main" id="{647B3E15-FFA9-44D4-90CA-4BFEC46FCCB8}"/>
              </a:ext>
            </a:extLst>
          </p:cNvPr>
          <p:cNvSpPr/>
          <p:nvPr/>
        </p:nvSpPr>
        <p:spPr>
          <a:xfrm rot="3463043">
            <a:off x="7545366" y="678747"/>
            <a:ext cx="191625" cy="407212"/>
          </a:xfrm>
          <a:custGeom>
            <a:avLst/>
            <a:gdLst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11970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53266"/>
              <a:gd name="connsiteY0" fmla="*/ 0 h 511970"/>
              <a:gd name="connsiteX1" fmla="*/ 153266 w 153266"/>
              <a:gd name="connsiteY1" fmla="*/ 91347 h 511970"/>
              <a:gd name="connsiteX2" fmla="*/ 106759 w 153266"/>
              <a:gd name="connsiteY2" fmla="*/ 511970 h 511970"/>
              <a:gd name="connsiteX3" fmla="*/ 0 w 153266"/>
              <a:gd name="connsiteY3" fmla="*/ 511970 h 511970"/>
              <a:gd name="connsiteX4" fmla="*/ 0 w 153266"/>
              <a:gd name="connsiteY4" fmla="*/ 0 h 511970"/>
              <a:gd name="connsiteX0" fmla="*/ 0 w 160368"/>
              <a:gd name="connsiteY0" fmla="*/ 0 h 511970"/>
              <a:gd name="connsiteX1" fmla="*/ 160368 w 160368"/>
              <a:gd name="connsiteY1" fmla="*/ 84566 h 511970"/>
              <a:gd name="connsiteX2" fmla="*/ 106759 w 160368"/>
              <a:gd name="connsiteY2" fmla="*/ 511970 h 511970"/>
              <a:gd name="connsiteX3" fmla="*/ 0 w 160368"/>
              <a:gd name="connsiteY3" fmla="*/ 511970 h 511970"/>
              <a:gd name="connsiteX4" fmla="*/ 0 w 160368"/>
              <a:gd name="connsiteY4" fmla="*/ 0 h 511970"/>
              <a:gd name="connsiteX0" fmla="*/ 74807 w 160368"/>
              <a:gd name="connsiteY0" fmla="*/ 0 h 478794"/>
              <a:gd name="connsiteX1" fmla="*/ 160368 w 160368"/>
              <a:gd name="connsiteY1" fmla="*/ 51390 h 478794"/>
              <a:gd name="connsiteX2" fmla="*/ 106759 w 160368"/>
              <a:gd name="connsiteY2" fmla="*/ 478794 h 478794"/>
              <a:gd name="connsiteX3" fmla="*/ 0 w 160368"/>
              <a:gd name="connsiteY3" fmla="*/ 478794 h 478794"/>
              <a:gd name="connsiteX4" fmla="*/ 74807 w 160368"/>
              <a:gd name="connsiteY4" fmla="*/ 0 h 478794"/>
              <a:gd name="connsiteX0" fmla="*/ 85350 w 170911"/>
              <a:gd name="connsiteY0" fmla="*/ 0 h 478794"/>
              <a:gd name="connsiteX1" fmla="*/ 170911 w 170911"/>
              <a:gd name="connsiteY1" fmla="*/ 51390 h 478794"/>
              <a:gd name="connsiteX2" fmla="*/ 117302 w 170911"/>
              <a:gd name="connsiteY2" fmla="*/ 478794 h 478794"/>
              <a:gd name="connsiteX3" fmla="*/ 10543 w 170911"/>
              <a:gd name="connsiteY3" fmla="*/ 478794 h 478794"/>
              <a:gd name="connsiteX4" fmla="*/ 3178 w 170911"/>
              <a:gd name="connsiteY4" fmla="*/ 195909 h 478794"/>
              <a:gd name="connsiteX5" fmla="*/ 85350 w 170911"/>
              <a:gd name="connsiteY5" fmla="*/ 0 h 478794"/>
              <a:gd name="connsiteX0" fmla="*/ 85350 w 195842"/>
              <a:gd name="connsiteY0" fmla="*/ 0 h 478794"/>
              <a:gd name="connsiteX1" fmla="*/ 170911 w 195842"/>
              <a:gd name="connsiteY1" fmla="*/ 51390 h 478794"/>
              <a:gd name="connsiteX2" fmla="*/ 195842 w 195842"/>
              <a:gd name="connsiteY2" fmla="*/ 314347 h 478794"/>
              <a:gd name="connsiteX3" fmla="*/ 10543 w 195842"/>
              <a:gd name="connsiteY3" fmla="*/ 478794 h 478794"/>
              <a:gd name="connsiteX4" fmla="*/ 3178 w 195842"/>
              <a:gd name="connsiteY4" fmla="*/ 195909 h 478794"/>
              <a:gd name="connsiteX5" fmla="*/ 85350 w 195842"/>
              <a:gd name="connsiteY5" fmla="*/ 0 h 478794"/>
              <a:gd name="connsiteX0" fmla="*/ 82974 w 193466"/>
              <a:gd name="connsiteY0" fmla="*/ 0 h 405693"/>
              <a:gd name="connsiteX1" fmla="*/ 168535 w 193466"/>
              <a:gd name="connsiteY1" fmla="*/ 51390 h 405693"/>
              <a:gd name="connsiteX2" fmla="*/ 193466 w 193466"/>
              <a:gd name="connsiteY2" fmla="*/ 314347 h 405693"/>
              <a:gd name="connsiteX3" fmla="*/ 133214 w 193466"/>
              <a:gd name="connsiteY3" fmla="*/ 405693 h 405693"/>
              <a:gd name="connsiteX4" fmla="*/ 802 w 193466"/>
              <a:gd name="connsiteY4" fmla="*/ 195909 h 405693"/>
              <a:gd name="connsiteX5" fmla="*/ 82974 w 193466"/>
              <a:gd name="connsiteY5" fmla="*/ 0 h 405693"/>
              <a:gd name="connsiteX0" fmla="*/ 83320 w 193812"/>
              <a:gd name="connsiteY0" fmla="*/ 0 h 405693"/>
              <a:gd name="connsiteX1" fmla="*/ 168881 w 193812"/>
              <a:gd name="connsiteY1" fmla="*/ 51390 h 405693"/>
              <a:gd name="connsiteX2" fmla="*/ 193812 w 193812"/>
              <a:gd name="connsiteY2" fmla="*/ 314347 h 405693"/>
              <a:gd name="connsiteX3" fmla="*/ 133560 w 193812"/>
              <a:gd name="connsiteY3" fmla="*/ 405693 h 405693"/>
              <a:gd name="connsiteX4" fmla="*/ 1148 w 193812"/>
              <a:gd name="connsiteY4" fmla="*/ 195909 h 405693"/>
              <a:gd name="connsiteX5" fmla="*/ 83320 w 193812"/>
              <a:gd name="connsiteY5" fmla="*/ 0 h 405693"/>
              <a:gd name="connsiteX0" fmla="*/ 84191 w 194683"/>
              <a:gd name="connsiteY0" fmla="*/ 0 h 405693"/>
              <a:gd name="connsiteX1" fmla="*/ 169752 w 194683"/>
              <a:gd name="connsiteY1" fmla="*/ 51390 h 405693"/>
              <a:gd name="connsiteX2" fmla="*/ 194683 w 194683"/>
              <a:gd name="connsiteY2" fmla="*/ 314347 h 405693"/>
              <a:gd name="connsiteX3" fmla="*/ 134431 w 194683"/>
              <a:gd name="connsiteY3" fmla="*/ 405693 h 405693"/>
              <a:gd name="connsiteX4" fmla="*/ 2019 w 194683"/>
              <a:gd name="connsiteY4" fmla="*/ 195909 h 405693"/>
              <a:gd name="connsiteX5" fmla="*/ 84191 w 194683"/>
              <a:gd name="connsiteY5" fmla="*/ 0 h 405693"/>
              <a:gd name="connsiteX0" fmla="*/ 84191 w 194683"/>
              <a:gd name="connsiteY0" fmla="*/ 0 h 405693"/>
              <a:gd name="connsiteX1" fmla="*/ 169752 w 194683"/>
              <a:gd name="connsiteY1" fmla="*/ 51390 h 405693"/>
              <a:gd name="connsiteX2" fmla="*/ 194683 w 194683"/>
              <a:gd name="connsiteY2" fmla="*/ 314347 h 405693"/>
              <a:gd name="connsiteX3" fmla="*/ 134431 w 194683"/>
              <a:gd name="connsiteY3" fmla="*/ 405693 h 405693"/>
              <a:gd name="connsiteX4" fmla="*/ 2019 w 194683"/>
              <a:gd name="connsiteY4" fmla="*/ 195909 h 405693"/>
              <a:gd name="connsiteX5" fmla="*/ 84191 w 194683"/>
              <a:gd name="connsiteY5" fmla="*/ 0 h 405693"/>
              <a:gd name="connsiteX0" fmla="*/ 84191 w 194683"/>
              <a:gd name="connsiteY0" fmla="*/ 0 h 405693"/>
              <a:gd name="connsiteX1" fmla="*/ 169752 w 194683"/>
              <a:gd name="connsiteY1" fmla="*/ 51390 h 405693"/>
              <a:gd name="connsiteX2" fmla="*/ 194683 w 194683"/>
              <a:gd name="connsiteY2" fmla="*/ 314347 h 405693"/>
              <a:gd name="connsiteX3" fmla="*/ 134431 w 194683"/>
              <a:gd name="connsiteY3" fmla="*/ 405693 h 405693"/>
              <a:gd name="connsiteX4" fmla="*/ 2019 w 194683"/>
              <a:gd name="connsiteY4" fmla="*/ 195909 h 405693"/>
              <a:gd name="connsiteX5" fmla="*/ 84191 w 194683"/>
              <a:gd name="connsiteY5" fmla="*/ 0 h 405693"/>
              <a:gd name="connsiteX0" fmla="*/ 84191 w 194683"/>
              <a:gd name="connsiteY0" fmla="*/ 0 h 405693"/>
              <a:gd name="connsiteX1" fmla="*/ 169752 w 194683"/>
              <a:gd name="connsiteY1" fmla="*/ 51390 h 405693"/>
              <a:gd name="connsiteX2" fmla="*/ 194683 w 194683"/>
              <a:gd name="connsiteY2" fmla="*/ 314347 h 405693"/>
              <a:gd name="connsiteX3" fmla="*/ 134431 w 194683"/>
              <a:gd name="connsiteY3" fmla="*/ 405693 h 405693"/>
              <a:gd name="connsiteX4" fmla="*/ 2019 w 194683"/>
              <a:gd name="connsiteY4" fmla="*/ 195909 h 405693"/>
              <a:gd name="connsiteX5" fmla="*/ 84191 w 194683"/>
              <a:gd name="connsiteY5" fmla="*/ 0 h 405693"/>
              <a:gd name="connsiteX0" fmla="*/ 82305 w 192797"/>
              <a:gd name="connsiteY0" fmla="*/ 0 h 405693"/>
              <a:gd name="connsiteX1" fmla="*/ 167866 w 192797"/>
              <a:gd name="connsiteY1" fmla="*/ 51390 h 405693"/>
              <a:gd name="connsiteX2" fmla="*/ 192797 w 192797"/>
              <a:gd name="connsiteY2" fmla="*/ 314347 h 405693"/>
              <a:gd name="connsiteX3" fmla="*/ 132545 w 192797"/>
              <a:gd name="connsiteY3" fmla="*/ 405693 h 405693"/>
              <a:gd name="connsiteX4" fmla="*/ 133 w 192797"/>
              <a:gd name="connsiteY4" fmla="*/ 195909 h 405693"/>
              <a:gd name="connsiteX5" fmla="*/ 82305 w 192797"/>
              <a:gd name="connsiteY5" fmla="*/ 0 h 405693"/>
              <a:gd name="connsiteX0" fmla="*/ 77016 w 187508"/>
              <a:gd name="connsiteY0" fmla="*/ 0 h 405693"/>
              <a:gd name="connsiteX1" fmla="*/ 162577 w 187508"/>
              <a:gd name="connsiteY1" fmla="*/ 51390 h 405693"/>
              <a:gd name="connsiteX2" fmla="*/ 187508 w 187508"/>
              <a:gd name="connsiteY2" fmla="*/ 314347 h 405693"/>
              <a:gd name="connsiteX3" fmla="*/ 127256 w 187508"/>
              <a:gd name="connsiteY3" fmla="*/ 405693 h 405693"/>
              <a:gd name="connsiteX4" fmla="*/ 143 w 187508"/>
              <a:gd name="connsiteY4" fmla="*/ 196440 h 405693"/>
              <a:gd name="connsiteX5" fmla="*/ 77016 w 187508"/>
              <a:gd name="connsiteY5" fmla="*/ 0 h 405693"/>
              <a:gd name="connsiteX0" fmla="*/ 77106 w 187598"/>
              <a:gd name="connsiteY0" fmla="*/ 0 h 405693"/>
              <a:gd name="connsiteX1" fmla="*/ 162667 w 187598"/>
              <a:gd name="connsiteY1" fmla="*/ 51390 h 405693"/>
              <a:gd name="connsiteX2" fmla="*/ 187598 w 187598"/>
              <a:gd name="connsiteY2" fmla="*/ 314347 h 405693"/>
              <a:gd name="connsiteX3" fmla="*/ 127346 w 187598"/>
              <a:gd name="connsiteY3" fmla="*/ 405693 h 405693"/>
              <a:gd name="connsiteX4" fmla="*/ 233 w 187598"/>
              <a:gd name="connsiteY4" fmla="*/ 196440 h 405693"/>
              <a:gd name="connsiteX5" fmla="*/ 77106 w 187598"/>
              <a:gd name="connsiteY5" fmla="*/ 0 h 405693"/>
              <a:gd name="connsiteX0" fmla="*/ 77106 w 187598"/>
              <a:gd name="connsiteY0" fmla="*/ 0 h 396368"/>
              <a:gd name="connsiteX1" fmla="*/ 162667 w 187598"/>
              <a:gd name="connsiteY1" fmla="*/ 51390 h 396368"/>
              <a:gd name="connsiteX2" fmla="*/ 187598 w 187598"/>
              <a:gd name="connsiteY2" fmla="*/ 314347 h 396368"/>
              <a:gd name="connsiteX3" fmla="*/ 130420 w 187598"/>
              <a:gd name="connsiteY3" fmla="*/ 396368 h 396368"/>
              <a:gd name="connsiteX4" fmla="*/ 233 w 187598"/>
              <a:gd name="connsiteY4" fmla="*/ 196440 h 396368"/>
              <a:gd name="connsiteX5" fmla="*/ 77106 w 187598"/>
              <a:gd name="connsiteY5" fmla="*/ 0 h 396368"/>
              <a:gd name="connsiteX0" fmla="*/ 77106 w 187598"/>
              <a:gd name="connsiteY0" fmla="*/ 0 h 396368"/>
              <a:gd name="connsiteX1" fmla="*/ 162667 w 187598"/>
              <a:gd name="connsiteY1" fmla="*/ 51390 h 396368"/>
              <a:gd name="connsiteX2" fmla="*/ 187598 w 187598"/>
              <a:gd name="connsiteY2" fmla="*/ 314347 h 396368"/>
              <a:gd name="connsiteX3" fmla="*/ 130420 w 187598"/>
              <a:gd name="connsiteY3" fmla="*/ 396368 h 396368"/>
              <a:gd name="connsiteX4" fmla="*/ 233 w 187598"/>
              <a:gd name="connsiteY4" fmla="*/ 196440 h 396368"/>
              <a:gd name="connsiteX5" fmla="*/ 77106 w 187598"/>
              <a:gd name="connsiteY5" fmla="*/ 0 h 396368"/>
              <a:gd name="connsiteX0" fmla="*/ 77106 w 187598"/>
              <a:gd name="connsiteY0" fmla="*/ 0 h 398912"/>
              <a:gd name="connsiteX1" fmla="*/ 162667 w 187598"/>
              <a:gd name="connsiteY1" fmla="*/ 51390 h 398912"/>
              <a:gd name="connsiteX2" fmla="*/ 187598 w 187598"/>
              <a:gd name="connsiteY2" fmla="*/ 314347 h 398912"/>
              <a:gd name="connsiteX3" fmla="*/ 134447 w 187598"/>
              <a:gd name="connsiteY3" fmla="*/ 398912 h 398912"/>
              <a:gd name="connsiteX4" fmla="*/ 233 w 187598"/>
              <a:gd name="connsiteY4" fmla="*/ 196440 h 398912"/>
              <a:gd name="connsiteX5" fmla="*/ 77106 w 187598"/>
              <a:gd name="connsiteY5" fmla="*/ 0 h 398912"/>
              <a:gd name="connsiteX0" fmla="*/ 77106 w 191625"/>
              <a:gd name="connsiteY0" fmla="*/ 0 h 398912"/>
              <a:gd name="connsiteX1" fmla="*/ 162667 w 191625"/>
              <a:gd name="connsiteY1" fmla="*/ 51390 h 398912"/>
              <a:gd name="connsiteX2" fmla="*/ 191625 w 191625"/>
              <a:gd name="connsiteY2" fmla="*/ 316891 h 398912"/>
              <a:gd name="connsiteX3" fmla="*/ 134447 w 191625"/>
              <a:gd name="connsiteY3" fmla="*/ 398912 h 398912"/>
              <a:gd name="connsiteX4" fmla="*/ 233 w 191625"/>
              <a:gd name="connsiteY4" fmla="*/ 196440 h 398912"/>
              <a:gd name="connsiteX5" fmla="*/ 77106 w 191625"/>
              <a:gd name="connsiteY5" fmla="*/ 0 h 398912"/>
              <a:gd name="connsiteX0" fmla="*/ 77106 w 191625"/>
              <a:gd name="connsiteY0" fmla="*/ 0 h 400184"/>
              <a:gd name="connsiteX1" fmla="*/ 162667 w 191625"/>
              <a:gd name="connsiteY1" fmla="*/ 51390 h 400184"/>
              <a:gd name="connsiteX2" fmla="*/ 191625 w 191625"/>
              <a:gd name="connsiteY2" fmla="*/ 316891 h 400184"/>
              <a:gd name="connsiteX3" fmla="*/ 136460 w 191625"/>
              <a:gd name="connsiteY3" fmla="*/ 400184 h 400184"/>
              <a:gd name="connsiteX4" fmla="*/ 233 w 191625"/>
              <a:gd name="connsiteY4" fmla="*/ 196440 h 400184"/>
              <a:gd name="connsiteX5" fmla="*/ 77106 w 191625"/>
              <a:gd name="connsiteY5" fmla="*/ 0 h 400184"/>
              <a:gd name="connsiteX0" fmla="*/ 77106 w 191625"/>
              <a:gd name="connsiteY0" fmla="*/ 0 h 400184"/>
              <a:gd name="connsiteX1" fmla="*/ 162667 w 191625"/>
              <a:gd name="connsiteY1" fmla="*/ 51390 h 400184"/>
              <a:gd name="connsiteX2" fmla="*/ 101638 w 191625"/>
              <a:gd name="connsiteY2" fmla="*/ 209804 h 400184"/>
              <a:gd name="connsiteX3" fmla="*/ 191625 w 191625"/>
              <a:gd name="connsiteY3" fmla="*/ 316891 h 400184"/>
              <a:gd name="connsiteX4" fmla="*/ 136460 w 191625"/>
              <a:gd name="connsiteY4" fmla="*/ 400184 h 400184"/>
              <a:gd name="connsiteX5" fmla="*/ 233 w 191625"/>
              <a:gd name="connsiteY5" fmla="*/ 196440 h 400184"/>
              <a:gd name="connsiteX6" fmla="*/ 77106 w 191625"/>
              <a:gd name="connsiteY6" fmla="*/ 0 h 400184"/>
              <a:gd name="connsiteX0" fmla="*/ 77106 w 191625"/>
              <a:gd name="connsiteY0" fmla="*/ 0 h 400184"/>
              <a:gd name="connsiteX1" fmla="*/ 162667 w 191625"/>
              <a:gd name="connsiteY1" fmla="*/ 51390 h 400184"/>
              <a:gd name="connsiteX2" fmla="*/ 101638 w 191625"/>
              <a:gd name="connsiteY2" fmla="*/ 209804 h 400184"/>
              <a:gd name="connsiteX3" fmla="*/ 191625 w 191625"/>
              <a:gd name="connsiteY3" fmla="*/ 316891 h 400184"/>
              <a:gd name="connsiteX4" fmla="*/ 136460 w 191625"/>
              <a:gd name="connsiteY4" fmla="*/ 400184 h 400184"/>
              <a:gd name="connsiteX5" fmla="*/ 233 w 191625"/>
              <a:gd name="connsiteY5" fmla="*/ 196440 h 400184"/>
              <a:gd name="connsiteX6" fmla="*/ 77106 w 191625"/>
              <a:gd name="connsiteY6" fmla="*/ 0 h 400184"/>
              <a:gd name="connsiteX0" fmla="*/ 77106 w 191625"/>
              <a:gd name="connsiteY0" fmla="*/ 0 h 400184"/>
              <a:gd name="connsiteX1" fmla="*/ 162667 w 191625"/>
              <a:gd name="connsiteY1" fmla="*/ 51390 h 400184"/>
              <a:gd name="connsiteX2" fmla="*/ 101638 w 191625"/>
              <a:gd name="connsiteY2" fmla="*/ 209804 h 400184"/>
              <a:gd name="connsiteX3" fmla="*/ 191625 w 191625"/>
              <a:gd name="connsiteY3" fmla="*/ 316891 h 400184"/>
              <a:gd name="connsiteX4" fmla="*/ 136460 w 191625"/>
              <a:gd name="connsiteY4" fmla="*/ 400184 h 400184"/>
              <a:gd name="connsiteX5" fmla="*/ 233 w 191625"/>
              <a:gd name="connsiteY5" fmla="*/ 196440 h 400184"/>
              <a:gd name="connsiteX6" fmla="*/ 77106 w 191625"/>
              <a:gd name="connsiteY6" fmla="*/ 0 h 400184"/>
              <a:gd name="connsiteX0" fmla="*/ 77106 w 191625"/>
              <a:gd name="connsiteY0" fmla="*/ 0 h 400184"/>
              <a:gd name="connsiteX1" fmla="*/ 162667 w 191625"/>
              <a:gd name="connsiteY1" fmla="*/ 51390 h 400184"/>
              <a:gd name="connsiteX2" fmla="*/ 101638 w 191625"/>
              <a:gd name="connsiteY2" fmla="*/ 209804 h 400184"/>
              <a:gd name="connsiteX3" fmla="*/ 191625 w 191625"/>
              <a:gd name="connsiteY3" fmla="*/ 316891 h 400184"/>
              <a:gd name="connsiteX4" fmla="*/ 136460 w 191625"/>
              <a:gd name="connsiteY4" fmla="*/ 400184 h 400184"/>
              <a:gd name="connsiteX5" fmla="*/ 233 w 191625"/>
              <a:gd name="connsiteY5" fmla="*/ 196440 h 400184"/>
              <a:gd name="connsiteX6" fmla="*/ 77106 w 191625"/>
              <a:gd name="connsiteY6" fmla="*/ 0 h 400184"/>
              <a:gd name="connsiteX0" fmla="*/ 77106 w 191625"/>
              <a:gd name="connsiteY0" fmla="*/ 0 h 407212"/>
              <a:gd name="connsiteX1" fmla="*/ 162667 w 191625"/>
              <a:gd name="connsiteY1" fmla="*/ 51390 h 407212"/>
              <a:gd name="connsiteX2" fmla="*/ 101638 w 191625"/>
              <a:gd name="connsiteY2" fmla="*/ 209804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2667 w 191625"/>
              <a:gd name="connsiteY1" fmla="*/ 51390 h 407212"/>
              <a:gd name="connsiteX2" fmla="*/ 97383 w 191625"/>
              <a:gd name="connsiteY2" fmla="*/ 224322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97383 w 191625"/>
              <a:gd name="connsiteY2" fmla="*/ 224322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97383 w 191625"/>
              <a:gd name="connsiteY2" fmla="*/ 224322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103118 w 191625"/>
              <a:gd name="connsiteY2" fmla="*/ 223027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103118 w 191625"/>
              <a:gd name="connsiteY2" fmla="*/ 223027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103118 w 191625"/>
              <a:gd name="connsiteY2" fmla="*/ 223027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103118 w 191625"/>
              <a:gd name="connsiteY2" fmla="*/ 223027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103118 w 191625"/>
              <a:gd name="connsiteY2" fmla="*/ 223027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  <a:gd name="connsiteX0" fmla="*/ 77106 w 191625"/>
              <a:gd name="connsiteY0" fmla="*/ 0 h 407212"/>
              <a:gd name="connsiteX1" fmla="*/ 166182 w 191625"/>
              <a:gd name="connsiteY1" fmla="*/ 53611 h 407212"/>
              <a:gd name="connsiteX2" fmla="*/ 103118 w 191625"/>
              <a:gd name="connsiteY2" fmla="*/ 223027 h 407212"/>
              <a:gd name="connsiteX3" fmla="*/ 191625 w 191625"/>
              <a:gd name="connsiteY3" fmla="*/ 316891 h 407212"/>
              <a:gd name="connsiteX4" fmla="*/ 132021 w 191625"/>
              <a:gd name="connsiteY4" fmla="*/ 407212 h 407212"/>
              <a:gd name="connsiteX5" fmla="*/ 233 w 191625"/>
              <a:gd name="connsiteY5" fmla="*/ 196440 h 407212"/>
              <a:gd name="connsiteX6" fmla="*/ 77106 w 191625"/>
              <a:gd name="connsiteY6" fmla="*/ 0 h 40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625" h="407212">
                <a:moveTo>
                  <a:pt x="77106" y="0"/>
                </a:moveTo>
                <a:lnTo>
                  <a:pt x="166182" y="53611"/>
                </a:lnTo>
                <a:cubicBezTo>
                  <a:pt x="153190" y="100375"/>
                  <a:pt x="93339" y="122087"/>
                  <a:pt x="103118" y="223027"/>
                </a:cubicBezTo>
                <a:cubicBezTo>
                  <a:pt x="139861" y="303083"/>
                  <a:pt x="153859" y="293495"/>
                  <a:pt x="191625" y="316891"/>
                </a:cubicBezTo>
                <a:lnTo>
                  <a:pt x="132021" y="407212"/>
                </a:lnTo>
                <a:cubicBezTo>
                  <a:pt x="64993" y="355683"/>
                  <a:pt x="-3424" y="301896"/>
                  <a:pt x="233" y="196440"/>
                </a:cubicBezTo>
                <a:cubicBezTo>
                  <a:pt x="-3315" y="108774"/>
                  <a:pt x="34031" y="72295"/>
                  <a:pt x="77106" y="0"/>
                </a:cubicBez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9" name="Rechteck 268">
            <a:extLst>
              <a:ext uri="{FF2B5EF4-FFF2-40B4-BE49-F238E27FC236}">
                <a16:creationId xmlns:a16="http://schemas.microsoft.com/office/drawing/2014/main" id="{460D1D77-0676-4C4E-9EA8-0586FE4C2D08}"/>
              </a:ext>
            </a:extLst>
          </p:cNvPr>
          <p:cNvSpPr/>
          <p:nvPr/>
        </p:nvSpPr>
        <p:spPr>
          <a:xfrm rot="5400000">
            <a:off x="7864825" y="678831"/>
            <a:ext cx="106759" cy="258631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0" name="Rechteck 269">
            <a:extLst>
              <a:ext uri="{FF2B5EF4-FFF2-40B4-BE49-F238E27FC236}">
                <a16:creationId xmlns:a16="http://schemas.microsoft.com/office/drawing/2014/main" id="{309B4685-6589-4FA8-82CF-17433A3A3604}"/>
              </a:ext>
            </a:extLst>
          </p:cNvPr>
          <p:cNvSpPr/>
          <p:nvPr/>
        </p:nvSpPr>
        <p:spPr>
          <a:xfrm rot="5400000">
            <a:off x="8168950" y="737664"/>
            <a:ext cx="106759" cy="140963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1" name="Rechteck 270">
            <a:extLst>
              <a:ext uri="{FF2B5EF4-FFF2-40B4-BE49-F238E27FC236}">
                <a16:creationId xmlns:a16="http://schemas.microsoft.com/office/drawing/2014/main" id="{DA7571A5-3821-45E4-90B8-202D2357F815}"/>
              </a:ext>
            </a:extLst>
          </p:cNvPr>
          <p:cNvSpPr/>
          <p:nvPr/>
        </p:nvSpPr>
        <p:spPr>
          <a:xfrm rot="5400000">
            <a:off x="8577596" y="585264"/>
            <a:ext cx="106759" cy="445763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2" name="Rechteck 241">
            <a:extLst>
              <a:ext uri="{FF2B5EF4-FFF2-40B4-BE49-F238E27FC236}">
                <a16:creationId xmlns:a16="http://schemas.microsoft.com/office/drawing/2014/main" id="{E45A98BA-1280-45F1-98AD-5BA295719332}"/>
              </a:ext>
            </a:extLst>
          </p:cNvPr>
          <p:cNvSpPr/>
          <p:nvPr/>
        </p:nvSpPr>
        <p:spPr>
          <a:xfrm>
            <a:off x="7855947" y="3042235"/>
            <a:ext cx="106759" cy="171881"/>
          </a:xfrm>
          <a:custGeom>
            <a:avLst/>
            <a:gdLst>
              <a:gd name="connsiteX0" fmla="*/ 0 w 106759"/>
              <a:gd name="connsiteY0" fmla="*/ 0 h 181406"/>
              <a:gd name="connsiteX1" fmla="*/ 106759 w 106759"/>
              <a:gd name="connsiteY1" fmla="*/ 0 h 181406"/>
              <a:gd name="connsiteX2" fmla="*/ 106759 w 106759"/>
              <a:gd name="connsiteY2" fmla="*/ 181406 h 181406"/>
              <a:gd name="connsiteX3" fmla="*/ 0 w 106759"/>
              <a:gd name="connsiteY3" fmla="*/ 181406 h 181406"/>
              <a:gd name="connsiteX4" fmla="*/ 0 w 106759"/>
              <a:gd name="connsiteY4" fmla="*/ 0 h 181406"/>
              <a:gd name="connsiteX0" fmla="*/ 0 w 106759"/>
              <a:gd name="connsiteY0" fmla="*/ 0 h 181406"/>
              <a:gd name="connsiteX1" fmla="*/ 106759 w 106759"/>
              <a:gd name="connsiteY1" fmla="*/ 0 h 181406"/>
              <a:gd name="connsiteX2" fmla="*/ 106759 w 106759"/>
              <a:gd name="connsiteY2" fmla="*/ 171881 h 181406"/>
              <a:gd name="connsiteX3" fmla="*/ 0 w 106759"/>
              <a:gd name="connsiteY3" fmla="*/ 181406 h 181406"/>
              <a:gd name="connsiteX4" fmla="*/ 0 w 106759"/>
              <a:gd name="connsiteY4" fmla="*/ 0 h 181406"/>
              <a:gd name="connsiteX0" fmla="*/ 0 w 106759"/>
              <a:gd name="connsiteY0" fmla="*/ 0 h 171881"/>
              <a:gd name="connsiteX1" fmla="*/ 106759 w 106759"/>
              <a:gd name="connsiteY1" fmla="*/ 0 h 171881"/>
              <a:gd name="connsiteX2" fmla="*/ 106759 w 106759"/>
              <a:gd name="connsiteY2" fmla="*/ 171881 h 171881"/>
              <a:gd name="connsiteX3" fmla="*/ 0 w 106759"/>
              <a:gd name="connsiteY3" fmla="*/ 167118 h 171881"/>
              <a:gd name="connsiteX4" fmla="*/ 0 w 106759"/>
              <a:gd name="connsiteY4" fmla="*/ 0 h 171881"/>
              <a:gd name="connsiteX0" fmla="*/ 0 w 106759"/>
              <a:gd name="connsiteY0" fmla="*/ 0 h 171881"/>
              <a:gd name="connsiteX1" fmla="*/ 106759 w 106759"/>
              <a:gd name="connsiteY1" fmla="*/ 0 h 171881"/>
              <a:gd name="connsiteX2" fmla="*/ 106759 w 106759"/>
              <a:gd name="connsiteY2" fmla="*/ 171881 h 171881"/>
              <a:gd name="connsiteX3" fmla="*/ 0 w 106759"/>
              <a:gd name="connsiteY3" fmla="*/ 169499 h 171881"/>
              <a:gd name="connsiteX4" fmla="*/ 0 w 106759"/>
              <a:gd name="connsiteY4" fmla="*/ 0 h 17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59" h="171881">
                <a:moveTo>
                  <a:pt x="0" y="0"/>
                </a:moveTo>
                <a:lnTo>
                  <a:pt x="106759" y="0"/>
                </a:lnTo>
                <a:lnTo>
                  <a:pt x="106759" y="171881"/>
                </a:lnTo>
                <a:lnTo>
                  <a:pt x="0" y="169499"/>
                </a:lnTo>
                <a:lnTo>
                  <a:pt x="0" y="0"/>
                </a:ln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3" name="Rechteck 272">
            <a:extLst>
              <a:ext uri="{FF2B5EF4-FFF2-40B4-BE49-F238E27FC236}">
                <a16:creationId xmlns:a16="http://schemas.microsoft.com/office/drawing/2014/main" id="{EBD91CE1-8065-459C-AA2B-673A2A73655D}"/>
              </a:ext>
            </a:extLst>
          </p:cNvPr>
          <p:cNvSpPr/>
          <p:nvPr/>
        </p:nvSpPr>
        <p:spPr>
          <a:xfrm>
            <a:off x="7857383" y="2453066"/>
            <a:ext cx="106759" cy="504711"/>
          </a:xfrm>
          <a:prstGeom prst="rect">
            <a:avLst/>
          </a:pr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4" name="Rechteck 240">
            <a:extLst>
              <a:ext uri="{FF2B5EF4-FFF2-40B4-BE49-F238E27FC236}">
                <a16:creationId xmlns:a16="http://schemas.microsoft.com/office/drawing/2014/main" id="{116AC5F9-5D62-40F7-AE74-596F5F2B2D57}"/>
              </a:ext>
            </a:extLst>
          </p:cNvPr>
          <p:cNvSpPr/>
          <p:nvPr/>
        </p:nvSpPr>
        <p:spPr>
          <a:xfrm>
            <a:off x="7858933" y="1889688"/>
            <a:ext cx="158979" cy="471964"/>
          </a:xfrm>
          <a:custGeom>
            <a:avLst/>
            <a:gdLst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11970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11970"/>
              <a:gd name="connsiteX1" fmla="*/ 106759 w 106759"/>
              <a:gd name="connsiteY1" fmla="*/ 0 h 511970"/>
              <a:gd name="connsiteX2" fmla="*/ 106759 w 106759"/>
              <a:gd name="connsiteY2" fmla="*/ 502445 h 511970"/>
              <a:gd name="connsiteX3" fmla="*/ 0 w 106759"/>
              <a:gd name="connsiteY3" fmla="*/ 511970 h 511970"/>
              <a:gd name="connsiteX4" fmla="*/ 0 w 106759"/>
              <a:gd name="connsiteY4" fmla="*/ 0 h 511970"/>
              <a:gd name="connsiteX0" fmla="*/ 0 w 106759"/>
              <a:gd name="connsiteY0" fmla="*/ 0 h 502445"/>
              <a:gd name="connsiteX1" fmla="*/ 106759 w 106759"/>
              <a:gd name="connsiteY1" fmla="*/ 0 h 502445"/>
              <a:gd name="connsiteX2" fmla="*/ 106759 w 106759"/>
              <a:gd name="connsiteY2" fmla="*/ 502445 h 502445"/>
              <a:gd name="connsiteX3" fmla="*/ 0 w 106759"/>
              <a:gd name="connsiteY3" fmla="*/ 502445 h 502445"/>
              <a:gd name="connsiteX4" fmla="*/ 0 w 106759"/>
              <a:gd name="connsiteY4" fmla="*/ 0 h 502445"/>
              <a:gd name="connsiteX0" fmla="*/ 0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0 w 158979"/>
              <a:gd name="connsiteY4" fmla="*/ 0 h 502445"/>
              <a:gd name="connsiteX0" fmla="*/ 61348 w 158979"/>
              <a:gd name="connsiteY0" fmla="*/ 0 h 456726"/>
              <a:gd name="connsiteX1" fmla="*/ 158979 w 158979"/>
              <a:gd name="connsiteY1" fmla="*/ 7387 h 456726"/>
              <a:gd name="connsiteX2" fmla="*/ 106759 w 158979"/>
              <a:gd name="connsiteY2" fmla="*/ 456726 h 456726"/>
              <a:gd name="connsiteX3" fmla="*/ 0 w 158979"/>
              <a:gd name="connsiteY3" fmla="*/ 456726 h 456726"/>
              <a:gd name="connsiteX4" fmla="*/ 61348 w 158979"/>
              <a:gd name="connsiteY4" fmla="*/ 0 h 456726"/>
              <a:gd name="connsiteX0" fmla="*/ 66111 w 158979"/>
              <a:gd name="connsiteY0" fmla="*/ 0 h 502445"/>
              <a:gd name="connsiteX1" fmla="*/ 158979 w 158979"/>
              <a:gd name="connsiteY1" fmla="*/ 53106 h 502445"/>
              <a:gd name="connsiteX2" fmla="*/ 106759 w 158979"/>
              <a:gd name="connsiteY2" fmla="*/ 502445 h 502445"/>
              <a:gd name="connsiteX3" fmla="*/ 0 w 158979"/>
              <a:gd name="connsiteY3" fmla="*/ 502445 h 502445"/>
              <a:gd name="connsiteX4" fmla="*/ 66111 w 158979"/>
              <a:gd name="connsiteY4" fmla="*/ 0 h 502445"/>
              <a:gd name="connsiteX0" fmla="*/ 49442 w 158979"/>
              <a:gd name="connsiteY0" fmla="*/ 0 h 548164"/>
              <a:gd name="connsiteX1" fmla="*/ 158979 w 158979"/>
              <a:gd name="connsiteY1" fmla="*/ 98825 h 548164"/>
              <a:gd name="connsiteX2" fmla="*/ 106759 w 158979"/>
              <a:gd name="connsiteY2" fmla="*/ 548164 h 548164"/>
              <a:gd name="connsiteX3" fmla="*/ 0 w 158979"/>
              <a:gd name="connsiteY3" fmla="*/ 548164 h 548164"/>
              <a:gd name="connsiteX4" fmla="*/ 49442 w 158979"/>
              <a:gd name="connsiteY4" fmla="*/ 0 h 5481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63730 w 158979"/>
              <a:gd name="connsiteY4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6759 w 158979"/>
              <a:gd name="connsiteY2" fmla="*/ 471964 h 471964"/>
              <a:gd name="connsiteX3" fmla="*/ 0 w 158979"/>
              <a:gd name="connsiteY3" fmla="*/ 471964 h 471964"/>
              <a:gd name="connsiteX4" fmla="*/ 4198 w 158979"/>
              <a:gd name="connsiteY4" fmla="*/ 236937 h 471964"/>
              <a:gd name="connsiteX5" fmla="*/ 63730 w 158979"/>
              <a:gd name="connsiteY5" fmla="*/ 0 h 471964"/>
              <a:gd name="connsiteX0" fmla="*/ 63730 w 158979"/>
              <a:gd name="connsiteY0" fmla="*/ 0 h 471964"/>
              <a:gd name="connsiteX1" fmla="*/ 158979 w 158979"/>
              <a:gd name="connsiteY1" fmla="*/ 22625 h 471964"/>
              <a:gd name="connsiteX2" fmla="*/ 104211 w 158979"/>
              <a:gd name="connsiteY2" fmla="*/ 265512 h 471964"/>
              <a:gd name="connsiteX3" fmla="*/ 106759 w 158979"/>
              <a:gd name="connsiteY3" fmla="*/ 471964 h 471964"/>
              <a:gd name="connsiteX4" fmla="*/ 0 w 158979"/>
              <a:gd name="connsiteY4" fmla="*/ 471964 h 471964"/>
              <a:gd name="connsiteX5" fmla="*/ 4198 w 158979"/>
              <a:gd name="connsiteY5" fmla="*/ 236937 h 471964"/>
              <a:gd name="connsiteX6" fmla="*/ 63730 w 158979"/>
              <a:gd name="connsiteY6" fmla="*/ 0 h 47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979" h="471964">
                <a:moveTo>
                  <a:pt x="63730" y="0"/>
                </a:moveTo>
                <a:lnTo>
                  <a:pt x="158979" y="22625"/>
                </a:lnTo>
                <a:cubicBezTo>
                  <a:pt x="149454" y="103587"/>
                  <a:pt x="113736" y="184550"/>
                  <a:pt x="104211" y="265512"/>
                </a:cubicBezTo>
                <a:cubicBezTo>
                  <a:pt x="105060" y="334329"/>
                  <a:pt x="105910" y="403147"/>
                  <a:pt x="106759" y="471964"/>
                </a:cubicBezTo>
                <a:lnTo>
                  <a:pt x="0" y="471964"/>
                </a:lnTo>
                <a:cubicBezTo>
                  <a:pt x="10924" y="396797"/>
                  <a:pt x="-6726" y="312104"/>
                  <a:pt x="4198" y="236937"/>
                </a:cubicBezTo>
                <a:lnTo>
                  <a:pt x="63730" y="0"/>
                </a:ln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6" name="Rechteck 275">
            <a:extLst>
              <a:ext uri="{FF2B5EF4-FFF2-40B4-BE49-F238E27FC236}">
                <a16:creationId xmlns:a16="http://schemas.microsoft.com/office/drawing/2014/main" id="{FA97E275-F109-427B-ACEF-11B7F699BF2E}"/>
              </a:ext>
            </a:extLst>
          </p:cNvPr>
          <p:cNvSpPr/>
          <p:nvPr/>
        </p:nvSpPr>
        <p:spPr>
          <a:xfrm rot="10800000">
            <a:off x="8583750" y="2545001"/>
            <a:ext cx="106760" cy="687821"/>
          </a:xfrm>
          <a:prstGeom prst="rect">
            <a:avLst/>
          </a:prstGeom>
          <a:solidFill>
            <a:srgbClr val="E929E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7" name="Rechteck 276">
            <a:extLst>
              <a:ext uri="{FF2B5EF4-FFF2-40B4-BE49-F238E27FC236}">
                <a16:creationId xmlns:a16="http://schemas.microsoft.com/office/drawing/2014/main" id="{5A9BC725-1066-4B66-8010-D163BAB486C1}"/>
              </a:ext>
            </a:extLst>
          </p:cNvPr>
          <p:cNvSpPr/>
          <p:nvPr/>
        </p:nvSpPr>
        <p:spPr>
          <a:xfrm rot="16200000">
            <a:off x="8606371" y="2294744"/>
            <a:ext cx="232130" cy="271088"/>
          </a:xfrm>
          <a:custGeom>
            <a:avLst/>
            <a:gdLst>
              <a:gd name="connsiteX0" fmla="*/ 0 w 100073"/>
              <a:gd name="connsiteY0" fmla="*/ 0 h 284879"/>
              <a:gd name="connsiteX1" fmla="*/ 100073 w 100073"/>
              <a:gd name="connsiteY1" fmla="*/ 0 h 284879"/>
              <a:gd name="connsiteX2" fmla="*/ 100073 w 100073"/>
              <a:gd name="connsiteY2" fmla="*/ 284879 h 284879"/>
              <a:gd name="connsiteX3" fmla="*/ 0 w 100073"/>
              <a:gd name="connsiteY3" fmla="*/ 284879 h 284879"/>
              <a:gd name="connsiteX4" fmla="*/ 0 w 100073"/>
              <a:gd name="connsiteY4" fmla="*/ 0 h 284879"/>
              <a:gd name="connsiteX0" fmla="*/ 114308 w 214381"/>
              <a:gd name="connsiteY0" fmla="*/ 0 h 284879"/>
              <a:gd name="connsiteX1" fmla="*/ 214381 w 214381"/>
              <a:gd name="connsiteY1" fmla="*/ 0 h 284879"/>
              <a:gd name="connsiteX2" fmla="*/ 214381 w 214381"/>
              <a:gd name="connsiteY2" fmla="*/ 284879 h 284879"/>
              <a:gd name="connsiteX3" fmla="*/ 114308 w 214381"/>
              <a:gd name="connsiteY3" fmla="*/ 284879 h 284879"/>
              <a:gd name="connsiteX4" fmla="*/ 7 w 214381"/>
              <a:gd name="connsiteY4" fmla="*/ 118960 h 284879"/>
              <a:gd name="connsiteX5" fmla="*/ 114308 w 214381"/>
              <a:gd name="connsiteY5" fmla="*/ 0 h 284879"/>
              <a:gd name="connsiteX0" fmla="*/ 0 w 217548"/>
              <a:gd name="connsiteY0" fmla="*/ 15875 h 284879"/>
              <a:gd name="connsiteX1" fmla="*/ 217548 w 217548"/>
              <a:gd name="connsiteY1" fmla="*/ 0 h 284879"/>
              <a:gd name="connsiteX2" fmla="*/ 217548 w 217548"/>
              <a:gd name="connsiteY2" fmla="*/ 284879 h 284879"/>
              <a:gd name="connsiteX3" fmla="*/ 117475 w 217548"/>
              <a:gd name="connsiteY3" fmla="*/ 284879 h 284879"/>
              <a:gd name="connsiteX4" fmla="*/ 3174 w 217548"/>
              <a:gd name="connsiteY4" fmla="*/ 118960 h 284879"/>
              <a:gd name="connsiteX5" fmla="*/ 0 w 217548"/>
              <a:gd name="connsiteY5" fmla="*/ 15875 h 284879"/>
              <a:gd name="connsiteX0" fmla="*/ 8 w 217556"/>
              <a:gd name="connsiteY0" fmla="*/ 15875 h 284879"/>
              <a:gd name="connsiteX1" fmla="*/ 217556 w 217556"/>
              <a:gd name="connsiteY1" fmla="*/ 0 h 284879"/>
              <a:gd name="connsiteX2" fmla="*/ 217556 w 217556"/>
              <a:gd name="connsiteY2" fmla="*/ 284879 h 284879"/>
              <a:gd name="connsiteX3" fmla="*/ 117483 w 217556"/>
              <a:gd name="connsiteY3" fmla="*/ 284879 h 284879"/>
              <a:gd name="connsiteX4" fmla="*/ 6 w 217556"/>
              <a:gd name="connsiteY4" fmla="*/ 122138 h 284879"/>
              <a:gd name="connsiteX5" fmla="*/ 8 w 217556"/>
              <a:gd name="connsiteY5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95252 w 217550"/>
              <a:gd name="connsiteY4" fmla="*/ 160238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95252 w 217550"/>
              <a:gd name="connsiteY4" fmla="*/ 160238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95252 w 217550"/>
              <a:gd name="connsiteY4" fmla="*/ 160238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82"/>
              <a:gd name="connsiteX1" fmla="*/ 217550 w 217550"/>
              <a:gd name="connsiteY1" fmla="*/ 0 h 284882"/>
              <a:gd name="connsiteX2" fmla="*/ 217550 w 217550"/>
              <a:gd name="connsiteY2" fmla="*/ 284879 h 284882"/>
              <a:gd name="connsiteX3" fmla="*/ 111127 w 217550"/>
              <a:gd name="connsiteY3" fmla="*/ 284882 h 284882"/>
              <a:gd name="connsiteX4" fmla="*/ 88902 w 217550"/>
              <a:gd name="connsiteY4" fmla="*/ 169766 h 284882"/>
              <a:gd name="connsiteX5" fmla="*/ 0 w 217550"/>
              <a:gd name="connsiteY5" fmla="*/ 122138 h 284882"/>
              <a:gd name="connsiteX6" fmla="*/ 2 w 217550"/>
              <a:gd name="connsiteY6" fmla="*/ 15875 h 284882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9128"/>
              <a:gd name="connsiteY0" fmla="*/ 0 h 269007"/>
              <a:gd name="connsiteX1" fmla="*/ 169925 w 219128"/>
              <a:gd name="connsiteY1" fmla="*/ 79375 h 269007"/>
              <a:gd name="connsiteX2" fmla="*/ 217550 w 219128"/>
              <a:gd name="connsiteY2" fmla="*/ 269004 h 269007"/>
              <a:gd name="connsiteX3" fmla="*/ 111127 w 219128"/>
              <a:gd name="connsiteY3" fmla="*/ 269007 h 269007"/>
              <a:gd name="connsiteX4" fmla="*/ 88902 w 219128"/>
              <a:gd name="connsiteY4" fmla="*/ 153891 h 269007"/>
              <a:gd name="connsiteX5" fmla="*/ 0 w 219128"/>
              <a:gd name="connsiteY5" fmla="*/ 106263 h 269007"/>
              <a:gd name="connsiteX6" fmla="*/ 2 w 219128"/>
              <a:gd name="connsiteY6" fmla="*/ 0 h 269007"/>
              <a:gd name="connsiteX0" fmla="*/ 2 w 219128"/>
              <a:gd name="connsiteY0" fmla="*/ 0 h 269007"/>
              <a:gd name="connsiteX1" fmla="*/ 169925 w 219128"/>
              <a:gd name="connsiteY1" fmla="*/ 79375 h 269007"/>
              <a:gd name="connsiteX2" fmla="*/ 217550 w 219128"/>
              <a:gd name="connsiteY2" fmla="*/ 269004 h 269007"/>
              <a:gd name="connsiteX3" fmla="*/ 111127 w 219128"/>
              <a:gd name="connsiteY3" fmla="*/ 269007 h 269007"/>
              <a:gd name="connsiteX4" fmla="*/ 97215 w 219128"/>
              <a:gd name="connsiteY4" fmla="*/ 149738 h 269007"/>
              <a:gd name="connsiteX5" fmla="*/ 0 w 219128"/>
              <a:gd name="connsiteY5" fmla="*/ 106263 h 269007"/>
              <a:gd name="connsiteX6" fmla="*/ 2 w 219128"/>
              <a:gd name="connsiteY6" fmla="*/ 0 h 269007"/>
              <a:gd name="connsiteX0" fmla="*/ 2 w 219128"/>
              <a:gd name="connsiteY0" fmla="*/ 0 h 271088"/>
              <a:gd name="connsiteX1" fmla="*/ 169925 w 219128"/>
              <a:gd name="connsiteY1" fmla="*/ 79375 h 271088"/>
              <a:gd name="connsiteX2" fmla="*/ 217550 w 219128"/>
              <a:gd name="connsiteY2" fmla="*/ 269004 h 271088"/>
              <a:gd name="connsiteX3" fmla="*/ 117362 w 219128"/>
              <a:gd name="connsiteY3" fmla="*/ 271088 h 271088"/>
              <a:gd name="connsiteX4" fmla="*/ 97215 w 219128"/>
              <a:gd name="connsiteY4" fmla="*/ 149738 h 271088"/>
              <a:gd name="connsiteX5" fmla="*/ 0 w 219128"/>
              <a:gd name="connsiteY5" fmla="*/ 106263 h 271088"/>
              <a:gd name="connsiteX6" fmla="*/ 2 w 219128"/>
              <a:gd name="connsiteY6" fmla="*/ 0 h 271088"/>
              <a:gd name="connsiteX0" fmla="*/ 1 w 219127"/>
              <a:gd name="connsiteY0" fmla="*/ 0 h 271088"/>
              <a:gd name="connsiteX1" fmla="*/ 169924 w 219127"/>
              <a:gd name="connsiteY1" fmla="*/ 79375 h 271088"/>
              <a:gd name="connsiteX2" fmla="*/ 217549 w 219127"/>
              <a:gd name="connsiteY2" fmla="*/ 269004 h 271088"/>
              <a:gd name="connsiteX3" fmla="*/ 117361 w 219127"/>
              <a:gd name="connsiteY3" fmla="*/ 271088 h 271088"/>
              <a:gd name="connsiteX4" fmla="*/ 97214 w 219127"/>
              <a:gd name="connsiteY4" fmla="*/ 149738 h 271088"/>
              <a:gd name="connsiteX5" fmla="*/ 4155 w 219127"/>
              <a:gd name="connsiteY5" fmla="*/ 100028 h 271088"/>
              <a:gd name="connsiteX6" fmla="*/ 1 w 219127"/>
              <a:gd name="connsiteY6" fmla="*/ 0 h 271088"/>
              <a:gd name="connsiteX0" fmla="*/ 1 w 217549"/>
              <a:gd name="connsiteY0" fmla="*/ 0 h 271088"/>
              <a:gd name="connsiteX1" fmla="*/ 155376 w 217549"/>
              <a:gd name="connsiteY1" fmla="*/ 60674 h 271088"/>
              <a:gd name="connsiteX2" fmla="*/ 217549 w 217549"/>
              <a:gd name="connsiteY2" fmla="*/ 269004 h 271088"/>
              <a:gd name="connsiteX3" fmla="*/ 117361 w 217549"/>
              <a:gd name="connsiteY3" fmla="*/ 271088 h 271088"/>
              <a:gd name="connsiteX4" fmla="*/ 97214 w 217549"/>
              <a:gd name="connsiteY4" fmla="*/ 149738 h 271088"/>
              <a:gd name="connsiteX5" fmla="*/ 4155 w 217549"/>
              <a:gd name="connsiteY5" fmla="*/ 100028 h 271088"/>
              <a:gd name="connsiteX6" fmla="*/ 1 w 217549"/>
              <a:gd name="connsiteY6" fmla="*/ 0 h 271088"/>
              <a:gd name="connsiteX0" fmla="*/ 3 w 217551"/>
              <a:gd name="connsiteY0" fmla="*/ 0 h 271088"/>
              <a:gd name="connsiteX1" fmla="*/ 155378 w 217551"/>
              <a:gd name="connsiteY1" fmla="*/ 60674 h 271088"/>
              <a:gd name="connsiteX2" fmla="*/ 217551 w 217551"/>
              <a:gd name="connsiteY2" fmla="*/ 269004 h 271088"/>
              <a:gd name="connsiteX3" fmla="*/ 117363 w 217551"/>
              <a:gd name="connsiteY3" fmla="*/ 271088 h 271088"/>
              <a:gd name="connsiteX4" fmla="*/ 97216 w 217551"/>
              <a:gd name="connsiteY4" fmla="*/ 149738 h 271088"/>
              <a:gd name="connsiteX5" fmla="*/ 0 w 217551"/>
              <a:gd name="connsiteY5" fmla="*/ 97953 h 271088"/>
              <a:gd name="connsiteX6" fmla="*/ 3 w 217551"/>
              <a:gd name="connsiteY6" fmla="*/ 0 h 27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551" h="271088">
                <a:moveTo>
                  <a:pt x="3" y="0"/>
                </a:moveTo>
                <a:cubicBezTo>
                  <a:pt x="62994" y="4239"/>
                  <a:pt x="111437" y="11994"/>
                  <a:pt x="155378" y="60674"/>
                </a:cubicBezTo>
                <a:cubicBezTo>
                  <a:pt x="223785" y="141497"/>
                  <a:pt x="214376" y="202625"/>
                  <a:pt x="217551" y="269004"/>
                </a:cubicBezTo>
                <a:lnTo>
                  <a:pt x="117363" y="271088"/>
                </a:lnTo>
                <a:cubicBezTo>
                  <a:pt x="119734" y="230215"/>
                  <a:pt x="116795" y="176861"/>
                  <a:pt x="97216" y="149738"/>
                </a:cubicBezTo>
                <a:cubicBezTo>
                  <a:pt x="77637" y="122615"/>
                  <a:pt x="57679" y="111436"/>
                  <a:pt x="0" y="97953"/>
                </a:cubicBezTo>
                <a:cubicBezTo>
                  <a:pt x="1" y="62532"/>
                  <a:pt x="2" y="35421"/>
                  <a:pt x="3" y="0"/>
                </a:cubicBezTo>
                <a:close/>
              </a:path>
            </a:pathLst>
          </a:custGeom>
          <a:solidFill>
            <a:srgbClr val="E929E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8" name="Pfeil: nach unten 277">
            <a:extLst>
              <a:ext uri="{FF2B5EF4-FFF2-40B4-BE49-F238E27FC236}">
                <a16:creationId xmlns:a16="http://schemas.microsoft.com/office/drawing/2014/main" id="{7699976A-DCA0-4FFE-BB35-6D8F0F67654F}"/>
              </a:ext>
            </a:extLst>
          </p:cNvPr>
          <p:cNvSpPr/>
          <p:nvPr/>
        </p:nvSpPr>
        <p:spPr>
          <a:xfrm>
            <a:off x="8532747" y="3774545"/>
            <a:ext cx="216442" cy="232130"/>
          </a:xfrm>
          <a:prstGeom prst="downArrow">
            <a:avLst/>
          </a:prstGeom>
          <a:solidFill>
            <a:srgbClr val="E929E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9" name="Rechteck 278">
            <a:extLst>
              <a:ext uri="{FF2B5EF4-FFF2-40B4-BE49-F238E27FC236}">
                <a16:creationId xmlns:a16="http://schemas.microsoft.com/office/drawing/2014/main" id="{469B139D-6982-461F-AD3F-610B16AE5B41}"/>
              </a:ext>
            </a:extLst>
          </p:cNvPr>
          <p:cNvSpPr/>
          <p:nvPr/>
        </p:nvSpPr>
        <p:spPr>
          <a:xfrm rot="5400000">
            <a:off x="9418329" y="756081"/>
            <a:ext cx="158667" cy="114048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1" name="Rechteck 278">
            <a:extLst>
              <a:ext uri="{FF2B5EF4-FFF2-40B4-BE49-F238E27FC236}">
                <a16:creationId xmlns:a16="http://schemas.microsoft.com/office/drawing/2014/main" id="{6C85B17F-045B-472B-A29C-5874A59F6F55}"/>
              </a:ext>
            </a:extLst>
          </p:cNvPr>
          <p:cNvSpPr/>
          <p:nvPr/>
        </p:nvSpPr>
        <p:spPr>
          <a:xfrm rot="10800000">
            <a:off x="9552594" y="727138"/>
            <a:ext cx="163888" cy="279506"/>
          </a:xfrm>
          <a:custGeom>
            <a:avLst/>
            <a:gdLst>
              <a:gd name="connsiteX0" fmla="*/ 0 w 162592"/>
              <a:gd name="connsiteY0" fmla="*/ 0 h 258387"/>
              <a:gd name="connsiteX1" fmla="*/ 162592 w 162592"/>
              <a:gd name="connsiteY1" fmla="*/ 0 h 258387"/>
              <a:gd name="connsiteX2" fmla="*/ 162592 w 162592"/>
              <a:gd name="connsiteY2" fmla="*/ 258387 h 258387"/>
              <a:gd name="connsiteX3" fmla="*/ 0 w 162592"/>
              <a:gd name="connsiteY3" fmla="*/ 258387 h 258387"/>
              <a:gd name="connsiteX4" fmla="*/ 0 w 162592"/>
              <a:gd name="connsiteY4" fmla="*/ 0 h 258387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64971 w 164971"/>
              <a:gd name="connsiteY2" fmla="*/ 258387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64971 w 164971"/>
              <a:gd name="connsiteY2" fmla="*/ 265531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64971 w 164971"/>
              <a:gd name="connsiteY2" fmla="*/ 265531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4971"/>
              <a:gd name="connsiteY0" fmla="*/ 17931 h 283462"/>
              <a:gd name="connsiteX1" fmla="*/ 164971 w 164971"/>
              <a:gd name="connsiteY1" fmla="*/ 17931 h 283462"/>
              <a:gd name="connsiteX2" fmla="*/ 164971 w 164971"/>
              <a:gd name="connsiteY2" fmla="*/ 283462 h 283462"/>
              <a:gd name="connsiteX3" fmla="*/ 0 w 164971"/>
              <a:gd name="connsiteY3" fmla="*/ 283462 h 283462"/>
              <a:gd name="connsiteX4" fmla="*/ 2379 w 164971"/>
              <a:gd name="connsiteY4" fmla="*/ 17931 h 283462"/>
              <a:gd name="connsiteX0" fmla="*/ 2379 w 164971"/>
              <a:gd name="connsiteY0" fmla="*/ 33871 h 299402"/>
              <a:gd name="connsiteX1" fmla="*/ 164971 w 164971"/>
              <a:gd name="connsiteY1" fmla="*/ 33871 h 299402"/>
              <a:gd name="connsiteX2" fmla="*/ 164971 w 164971"/>
              <a:gd name="connsiteY2" fmla="*/ 299402 h 299402"/>
              <a:gd name="connsiteX3" fmla="*/ 0 w 164971"/>
              <a:gd name="connsiteY3" fmla="*/ 299402 h 299402"/>
              <a:gd name="connsiteX4" fmla="*/ 2379 w 164971"/>
              <a:gd name="connsiteY4" fmla="*/ 33871 h 299402"/>
              <a:gd name="connsiteX0" fmla="*/ 2379 w 164971"/>
              <a:gd name="connsiteY0" fmla="*/ 41972 h 307503"/>
              <a:gd name="connsiteX1" fmla="*/ 164971 w 164971"/>
              <a:gd name="connsiteY1" fmla="*/ 41972 h 307503"/>
              <a:gd name="connsiteX2" fmla="*/ 164971 w 164971"/>
              <a:gd name="connsiteY2" fmla="*/ 307503 h 307503"/>
              <a:gd name="connsiteX3" fmla="*/ 0 w 164971"/>
              <a:gd name="connsiteY3" fmla="*/ 307503 h 307503"/>
              <a:gd name="connsiteX4" fmla="*/ 2379 w 164971"/>
              <a:gd name="connsiteY4" fmla="*/ 41972 h 307503"/>
              <a:gd name="connsiteX0" fmla="*/ 2379 w 164971"/>
              <a:gd name="connsiteY0" fmla="*/ 49110 h 314641"/>
              <a:gd name="connsiteX1" fmla="*/ 164971 w 164971"/>
              <a:gd name="connsiteY1" fmla="*/ 49110 h 314641"/>
              <a:gd name="connsiteX2" fmla="*/ 164971 w 164971"/>
              <a:gd name="connsiteY2" fmla="*/ 314641 h 314641"/>
              <a:gd name="connsiteX3" fmla="*/ 0 w 164971"/>
              <a:gd name="connsiteY3" fmla="*/ 314641 h 314641"/>
              <a:gd name="connsiteX4" fmla="*/ 2379 w 164971"/>
              <a:gd name="connsiteY4" fmla="*/ 49110 h 314641"/>
              <a:gd name="connsiteX0" fmla="*/ 2379 w 164971"/>
              <a:gd name="connsiteY0" fmla="*/ 61303 h 326834"/>
              <a:gd name="connsiteX1" fmla="*/ 164971 w 164971"/>
              <a:gd name="connsiteY1" fmla="*/ 61303 h 326834"/>
              <a:gd name="connsiteX2" fmla="*/ 164971 w 164971"/>
              <a:gd name="connsiteY2" fmla="*/ 326834 h 326834"/>
              <a:gd name="connsiteX3" fmla="*/ 0 w 164971"/>
              <a:gd name="connsiteY3" fmla="*/ 326834 h 326834"/>
              <a:gd name="connsiteX4" fmla="*/ 2379 w 164971"/>
              <a:gd name="connsiteY4" fmla="*/ 61303 h 326834"/>
              <a:gd name="connsiteX0" fmla="*/ 2379 w 164971"/>
              <a:gd name="connsiteY0" fmla="*/ 61303 h 326834"/>
              <a:gd name="connsiteX1" fmla="*/ 164971 w 164971"/>
              <a:gd name="connsiteY1" fmla="*/ 61303 h 326834"/>
              <a:gd name="connsiteX2" fmla="*/ 164971 w 164971"/>
              <a:gd name="connsiteY2" fmla="*/ 326834 h 326834"/>
              <a:gd name="connsiteX3" fmla="*/ 0 w 164971"/>
              <a:gd name="connsiteY3" fmla="*/ 326834 h 326834"/>
              <a:gd name="connsiteX4" fmla="*/ 2379 w 164971"/>
              <a:gd name="connsiteY4" fmla="*/ 61303 h 326834"/>
              <a:gd name="connsiteX0" fmla="*/ 2379 w 164971"/>
              <a:gd name="connsiteY0" fmla="*/ 71089 h 336620"/>
              <a:gd name="connsiteX1" fmla="*/ 164971 w 164971"/>
              <a:gd name="connsiteY1" fmla="*/ 71089 h 336620"/>
              <a:gd name="connsiteX2" fmla="*/ 164971 w 164971"/>
              <a:gd name="connsiteY2" fmla="*/ 336620 h 336620"/>
              <a:gd name="connsiteX3" fmla="*/ 0 w 164971"/>
              <a:gd name="connsiteY3" fmla="*/ 336620 h 336620"/>
              <a:gd name="connsiteX4" fmla="*/ 2379 w 164971"/>
              <a:gd name="connsiteY4" fmla="*/ 71089 h 336620"/>
              <a:gd name="connsiteX0" fmla="*/ 2379 w 171640"/>
              <a:gd name="connsiteY0" fmla="*/ 89633 h 355164"/>
              <a:gd name="connsiteX1" fmla="*/ 171640 w 171640"/>
              <a:gd name="connsiteY1" fmla="*/ 58758 h 355164"/>
              <a:gd name="connsiteX2" fmla="*/ 164971 w 171640"/>
              <a:gd name="connsiteY2" fmla="*/ 355164 h 355164"/>
              <a:gd name="connsiteX3" fmla="*/ 0 w 171640"/>
              <a:gd name="connsiteY3" fmla="*/ 355164 h 355164"/>
              <a:gd name="connsiteX4" fmla="*/ 2379 w 171640"/>
              <a:gd name="connsiteY4" fmla="*/ 89633 h 355164"/>
              <a:gd name="connsiteX0" fmla="*/ 6824 w 171640"/>
              <a:gd name="connsiteY0" fmla="*/ 65697 h 372392"/>
              <a:gd name="connsiteX1" fmla="*/ 171640 w 171640"/>
              <a:gd name="connsiteY1" fmla="*/ 75986 h 372392"/>
              <a:gd name="connsiteX2" fmla="*/ 164971 w 171640"/>
              <a:gd name="connsiteY2" fmla="*/ 372392 h 372392"/>
              <a:gd name="connsiteX3" fmla="*/ 0 w 171640"/>
              <a:gd name="connsiteY3" fmla="*/ 372392 h 372392"/>
              <a:gd name="connsiteX4" fmla="*/ 6824 w 171640"/>
              <a:gd name="connsiteY4" fmla="*/ 65697 h 372392"/>
              <a:gd name="connsiteX0" fmla="*/ 6824 w 171640"/>
              <a:gd name="connsiteY0" fmla="*/ 52201 h 358896"/>
              <a:gd name="connsiteX1" fmla="*/ 171640 w 171640"/>
              <a:gd name="connsiteY1" fmla="*/ 62490 h 358896"/>
              <a:gd name="connsiteX2" fmla="*/ 164971 w 171640"/>
              <a:gd name="connsiteY2" fmla="*/ 358896 h 358896"/>
              <a:gd name="connsiteX3" fmla="*/ 0 w 171640"/>
              <a:gd name="connsiteY3" fmla="*/ 358896 h 358896"/>
              <a:gd name="connsiteX4" fmla="*/ 6824 w 171640"/>
              <a:gd name="connsiteY4" fmla="*/ 52201 h 358896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4971 w 171640"/>
              <a:gd name="connsiteY2" fmla="*/ 343451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2749 w 171640"/>
              <a:gd name="connsiteY2" fmla="*/ 286850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7194 w 171640"/>
              <a:gd name="connsiteY2" fmla="*/ 335732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7194 w 171640"/>
              <a:gd name="connsiteY2" fmla="*/ 335732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7194 w 171640"/>
              <a:gd name="connsiteY2" fmla="*/ 335732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7194 w 171640"/>
              <a:gd name="connsiteY2" fmla="*/ 335732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24 w 171640"/>
              <a:gd name="connsiteY0" fmla="*/ 36756 h 343451"/>
              <a:gd name="connsiteX1" fmla="*/ 171640 w 171640"/>
              <a:gd name="connsiteY1" fmla="*/ 47045 h 343451"/>
              <a:gd name="connsiteX2" fmla="*/ 167194 w 171640"/>
              <a:gd name="connsiteY2" fmla="*/ 335732 h 343451"/>
              <a:gd name="connsiteX3" fmla="*/ 0 w 171640"/>
              <a:gd name="connsiteY3" fmla="*/ 343451 h 343451"/>
              <a:gd name="connsiteX4" fmla="*/ 6824 w 171640"/>
              <a:gd name="connsiteY4" fmla="*/ 36756 h 343451"/>
              <a:gd name="connsiteX0" fmla="*/ 6848 w 171664"/>
              <a:gd name="connsiteY0" fmla="*/ 36756 h 343451"/>
              <a:gd name="connsiteX1" fmla="*/ 171664 w 171664"/>
              <a:gd name="connsiteY1" fmla="*/ 47045 h 343451"/>
              <a:gd name="connsiteX2" fmla="*/ 167218 w 171664"/>
              <a:gd name="connsiteY2" fmla="*/ 335732 h 343451"/>
              <a:gd name="connsiteX3" fmla="*/ 24 w 171664"/>
              <a:gd name="connsiteY3" fmla="*/ 343451 h 343451"/>
              <a:gd name="connsiteX4" fmla="*/ 6848 w 171664"/>
              <a:gd name="connsiteY4" fmla="*/ 36756 h 343451"/>
              <a:gd name="connsiteX0" fmla="*/ 6847 w 173886"/>
              <a:gd name="connsiteY0" fmla="*/ 36756 h 346024"/>
              <a:gd name="connsiteX1" fmla="*/ 171663 w 173886"/>
              <a:gd name="connsiteY1" fmla="*/ 47045 h 346024"/>
              <a:gd name="connsiteX2" fmla="*/ 173886 w 173886"/>
              <a:gd name="connsiteY2" fmla="*/ 346024 h 346024"/>
              <a:gd name="connsiteX3" fmla="*/ 23 w 173886"/>
              <a:gd name="connsiteY3" fmla="*/ 343451 h 346024"/>
              <a:gd name="connsiteX4" fmla="*/ 6847 w 173886"/>
              <a:gd name="connsiteY4" fmla="*/ 36756 h 346024"/>
              <a:gd name="connsiteX0" fmla="*/ 6842 w 173881"/>
              <a:gd name="connsiteY0" fmla="*/ 36756 h 346024"/>
              <a:gd name="connsiteX1" fmla="*/ 171658 w 173881"/>
              <a:gd name="connsiteY1" fmla="*/ 47045 h 346024"/>
              <a:gd name="connsiteX2" fmla="*/ 173881 w 173881"/>
              <a:gd name="connsiteY2" fmla="*/ 346024 h 346024"/>
              <a:gd name="connsiteX3" fmla="*/ 18 w 173881"/>
              <a:gd name="connsiteY3" fmla="*/ 343451 h 346024"/>
              <a:gd name="connsiteX4" fmla="*/ 6842 w 173881"/>
              <a:gd name="connsiteY4" fmla="*/ 36756 h 346024"/>
              <a:gd name="connsiteX0" fmla="*/ 8251 w 175290"/>
              <a:gd name="connsiteY0" fmla="*/ 36756 h 346024"/>
              <a:gd name="connsiteX1" fmla="*/ 173067 w 175290"/>
              <a:gd name="connsiteY1" fmla="*/ 47045 h 346024"/>
              <a:gd name="connsiteX2" fmla="*/ 175290 w 175290"/>
              <a:gd name="connsiteY2" fmla="*/ 346024 h 346024"/>
              <a:gd name="connsiteX3" fmla="*/ 1427 w 175290"/>
              <a:gd name="connsiteY3" fmla="*/ 343451 h 346024"/>
              <a:gd name="connsiteX4" fmla="*/ 8251 w 175290"/>
              <a:gd name="connsiteY4" fmla="*/ 36756 h 346024"/>
              <a:gd name="connsiteX0" fmla="*/ 8237 w 175292"/>
              <a:gd name="connsiteY0" fmla="*/ 36756 h 346024"/>
              <a:gd name="connsiteX1" fmla="*/ 173053 w 175292"/>
              <a:gd name="connsiteY1" fmla="*/ 47045 h 346024"/>
              <a:gd name="connsiteX2" fmla="*/ 175276 w 175292"/>
              <a:gd name="connsiteY2" fmla="*/ 346024 h 346024"/>
              <a:gd name="connsiteX3" fmla="*/ 1413 w 175292"/>
              <a:gd name="connsiteY3" fmla="*/ 343451 h 346024"/>
              <a:gd name="connsiteX4" fmla="*/ 8237 w 175292"/>
              <a:gd name="connsiteY4" fmla="*/ 36756 h 346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92" h="346024">
                <a:moveTo>
                  <a:pt x="8237" y="36756"/>
                </a:moveTo>
                <a:cubicBezTo>
                  <a:pt x="55767" y="-7898"/>
                  <a:pt x="118854" y="-20027"/>
                  <a:pt x="173053" y="47045"/>
                </a:cubicBezTo>
                <a:lnTo>
                  <a:pt x="175276" y="346024"/>
                </a:lnTo>
                <a:cubicBezTo>
                  <a:pt x="177337" y="201950"/>
                  <a:pt x="-18429" y="235398"/>
                  <a:pt x="1413" y="343451"/>
                </a:cubicBezTo>
                <a:lnTo>
                  <a:pt x="8237" y="36756"/>
                </a:lnTo>
                <a:close/>
              </a:path>
            </a:pathLst>
          </a:cu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2" name="Rechteck 278">
            <a:extLst>
              <a:ext uri="{FF2B5EF4-FFF2-40B4-BE49-F238E27FC236}">
                <a16:creationId xmlns:a16="http://schemas.microsoft.com/office/drawing/2014/main" id="{3669DB56-5FBB-44D6-861D-E58579882BDF}"/>
              </a:ext>
            </a:extLst>
          </p:cNvPr>
          <p:cNvSpPr/>
          <p:nvPr/>
        </p:nvSpPr>
        <p:spPr>
          <a:xfrm rot="5400000">
            <a:off x="9574438" y="1013196"/>
            <a:ext cx="139101" cy="200094"/>
          </a:xfrm>
          <a:custGeom>
            <a:avLst/>
            <a:gdLst>
              <a:gd name="connsiteX0" fmla="*/ 0 w 162592"/>
              <a:gd name="connsiteY0" fmla="*/ 0 h 258387"/>
              <a:gd name="connsiteX1" fmla="*/ 162592 w 162592"/>
              <a:gd name="connsiteY1" fmla="*/ 0 h 258387"/>
              <a:gd name="connsiteX2" fmla="*/ 162592 w 162592"/>
              <a:gd name="connsiteY2" fmla="*/ 258387 h 258387"/>
              <a:gd name="connsiteX3" fmla="*/ 0 w 162592"/>
              <a:gd name="connsiteY3" fmla="*/ 258387 h 258387"/>
              <a:gd name="connsiteX4" fmla="*/ 0 w 162592"/>
              <a:gd name="connsiteY4" fmla="*/ 0 h 258387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64971 w 164971"/>
              <a:gd name="connsiteY2" fmla="*/ 258387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64971 w 164971"/>
              <a:gd name="connsiteY2" fmla="*/ 265531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48305 w 164971"/>
              <a:gd name="connsiteY2" fmla="*/ 243411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4971"/>
              <a:gd name="connsiteY0" fmla="*/ 0 h 265531"/>
              <a:gd name="connsiteX1" fmla="*/ 164971 w 164971"/>
              <a:gd name="connsiteY1" fmla="*/ 0 h 265531"/>
              <a:gd name="connsiteX2" fmla="*/ 148305 w 164971"/>
              <a:gd name="connsiteY2" fmla="*/ 243411 h 265531"/>
              <a:gd name="connsiteX3" fmla="*/ 0 w 164971"/>
              <a:gd name="connsiteY3" fmla="*/ 265531 h 265531"/>
              <a:gd name="connsiteX4" fmla="*/ 2379 w 164971"/>
              <a:gd name="connsiteY4" fmla="*/ 0 h 265531"/>
              <a:gd name="connsiteX0" fmla="*/ 2379 w 167476"/>
              <a:gd name="connsiteY0" fmla="*/ 0 h 265531"/>
              <a:gd name="connsiteX1" fmla="*/ 164971 w 167476"/>
              <a:gd name="connsiteY1" fmla="*/ 0 h 265531"/>
              <a:gd name="connsiteX2" fmla="*/ 148305 w 167476"/>
              <a:gd name="connsiteY2" fmla="*/ 243411 h 265531"/>
              <a:gd name="connsiteX3" fmla="*/ 0 w 167476"/>
              <a:gd name="connsiteY3" fmla="*/ 265531 h 265531"/>
              <a:gd name="connsiteX4" fmla="*/ 2379 w 167476"/>
              <a:gd name="connsiteY4" fmla="*/ 0 h 265531"/>
              <a:gd name="connsiteX0" fmla="*/ 2379 w 172115"/>
              <a:gd name="connsiteY0" fmla="*/ 0 h 265531"/>
              <a:gd name="connsiteX1" fmla="*/ 172115 w 172115"/>
              <a:gd name="connsiteY1" fmla="*/ 0 h 265531"/>
              <a:gd name="connsiteX2" fmla="*/ 148305 w 172115"/>
              <a:gd name="connsiteY2" fmla="*/ 243411 h 265531"/>
              <a:gd name="connsiteX3" fmla="*/ 0 w 172115"/>
              <a:gd name="connsiteY3" fmla="*/ 265531 h 265531"/>
              <a:gd name="connsiteX4" fmla="*/ 2379 w 172115"/>
              <a:gd name="connsiteY4" fmla="*/ 0 h 265531"/>
              <a:gd name="connsiteX0" fmla="*/ 2379 w 172115"/>
              <a:gd name="connsiteY0" fmla="*/ 0 h 265531"/>
              <a:gd name="connsiteX1" fmla="*/ 172115 w 172115"/>
              <a:gd name="connsiteY1" fmla="*/ 0 h 265531"/>
              <a:gd name="connsiteX2" fmla="*/ 148305 w 172115"/>
              <a:gd name="connsiteY2" fmla="*/ 243411 h 265531"/>
              <a:gd name="connsiteX3" fmla="*/ 0 w 172115"/>
              <a:gd name="connsiteY3" fmla="*/ 265531 h 265531"/>
              <a:gd name="connsiteX4" fmla="*/ 2379 w 172115"/>
              <a:gd name="connsiteY4" fmla="*/ 0 h 265531"/>
              <a:gd name="connsiteX0" fmla="*/ 2379 w 172115"/>
              <a:gd name="connsiteY0" fmla="*/ 0 h 266333"/>
              <a:gd name="connsiteX1" fmla="*/ 172115 w 172115"/>
              <a:gd name="connsiteY1" fmla="*/ 0 h 266333"/>
              <a:gd name="connsiteX2" fmla="*/ 148305 w 172115"/>
              <a:gd name="connsiteY2" fmla="*/ 243411 h 266333"/>
              <a:gd name="connsiteX3" fmla="*/ 0 w 172115"/>
              <a:gd name="connsiteY3" fmla="*/ 265531 h 266333"/>
              <a:gd name="connsiteX4" fmla="*/ 2379 w 172115"/>
              <a:gd name="connsiteY4" fmla="*/ 0 h 266333"/>
              <a:gd name="connsiteX0" fmla="*/ 2379 w 172115"/>
              <a:gd name="connsiteY0" fmla="*/ 0 h 265531"/>
              <a:gd name="connsiteX1" fmla="*/ 172115 w 172115"/>
              <a:gd name="connsiteY1" fmla="*/ 0 h 265531"/>
              <a:gd name="connsiteX2" fmla="*/ 141165 w 172115"/>
              <a:gd name="connsiteY2" fmla="*/ 240249 h 265531"/>
              <a:gd name="connsiteX3" fmla="*/ 0 w 172115"/>
              <a:gd name="connsiteY3" fmla="*/ 265531 h 265531"/>
              <a:gd name="connsiteX4" fmla="*/ 2379 w 172115"/>
              <a:gd name="connsiteY4" fmla="*/ 0 h 265531"/>
              <a:gd name="connsiteX0" fmla="*/ 2379 w 172115"/>
              <a:gd name="connsiteY0" fmla="*/ 0 h 265531"/>
              <a:gd name="connsiteX1" fmla="*/ 172115 w 172115"/>
              <a:gd name="connsiteY1" fmla="*/ 0 h 265531"/>
              <a:gd name="connsiteX2" fmla="*/ 141165 w 172115"/>
              <a:gd name="connsiteY2" fmla="*/ 240249 h 265531"/>
              <a:gd name="connsiteX3" fmla="*/ 0 w 172115"/>
              <a:gd name="connsiteY3" fmla="*/ 265531 h 265531"/>
              <a:gd name="connsiteX4" fmla="*/ 2379 w 172115"/>
              <a:gd name="connsiteY4" fmla="*/ 0 h 265531"/>
              <a:gd name="connsiteX0" fmla="*/ 2379 w 172115"/>
              <a:gd name="connsiteY0" fmla="*/ 0 h 265531"/>
              <a:gd name="connsiteX1" fmla="*/ 172115 w 172115"/>
              <a:gd name="connsiteY1" fmla="*/ 0 h 265531"/>
              <a:gd name="connsiteX2" fmla="*/ 141165 w 172115"/>
              <a:gd name="connsiteY2" fmla="*/ 240249 h 265531"/>
              <a:gd name="connsiteX3" fmla="*/ 0 w 172115"/>
              <a:gd name="connsiteY3" fmla="*/ 265531 h 265531"/>
              <a:gd name="connsiteX4" fmla="*/ 2379 w 172115"/>
              <a:gd name="connsiteY4" fmla="*/ 0 h 265531"/>
              <a:gd name="connsiteX0" fmla="*/ 2376 w 172112"/>
              <a:gd name="connsiteY0" fmla="*/ 0 h 265530"/>
              <a:gd name="connsiteX1" fmla="*/ 172112 w 172112"/>
              <a:gd name="connsiteY1" fmla="*/ 0 h 265530"/>
              <a:gd name="connsiteX2" fmla="*/ 141162 w 172112"/>
              <a:gd name="connsiteY2" fmla="*/ 240249 h 265530"/>
              <a:gd name="connsiteX3" fmla="*/ 0 w 172112"/>
              <a:gd name="connsiteY3" fmla="*/ 265530 h 265530"/>
              <a:gd name="connsiteX4" fmla="*/ 2376 w 172112"/>
              <a:gd name="connsiteY4" fmla="*/ 0 h 265530"/>
              <a:gd name="connsiteX0" fmla="*/ 2376 w 172112"/>
              <a:gd name="connsiteY0" fmla="*/ 0 h 267410"/>
              <a:gd name="connsiteX1" fmla="*/ 172112 w 172112"/>
              <a:gd name="connsiteY1" fmla="*/ 0 h 267410"/>
              <a:gd name="connsiteX2" fmla="*/ 141162 w 172112"/>
              <a:gd name="connsiteY2" fmla="*/ 240249 h 267410"/>
              <a:gd name="connsiteX3" fmla="*/ 0 w 172112"/>
              <a:gd name="connsiteY3" fmla="*/ 265530 h 267410"/>
              <a:gd name="connsiteX4" fmla="*/ 2376 w 172112"/>
              <a:gd name="connsiteY4" fmla="*/ 0 h 267410"/>
              <a:gd name="connsiteX0" fmla="*/ 2376 w 172112"/>
              <a:gd name="connsiteY0" fmla="*/ 0 h 267411"/>
              <a:gd name="connsiteX1" fmla="*/ 172112 w 172112"/>
              <a:gd name="connsiteY1" fmla="*/ 0 h 267411"/>
              <a:gd name="connsiteX2" fmla="*/ 141162 w 172112"/>
              <a:gd name="connsiteY2" fmla="*/ 240249 h 267411"/>
              <a:gd name="connsiteX3" fmla="*/ 0 w 172112"/>
              <a:gd name="connsiteY3" fmla="*/ 265530 h 267411"/>
              <a:gd name="connsiteX4" fmla="*/ 2376 w 172112"/>
              <a:gd name="connsiteY4" fmla="*/ 0 h 267411"/>
              <a:gd name="connsiteX0" fmla="*/ 2376 w 172112"/>
              <a:gd name="connsiteY0" fmla="*/ 0 h 267411"/>
              <a:gd name="connsiteX1" fmla="*/ 172112 w 172112"/>
              <a:gd name="connsiteY1" fmla="*/ 0 h 267411"/>
              <a:gd name="connsiteX2" fmla="*/ 141162 w 172112"/>
              <a:gd name="connsiteY2" fmla="*/ 240249 h 267411"/>
              <a:gd name="connsiteX3" fmla="*/ 0 w 172112"/>
              <a:gd name="connsiteY3" fmla="*/ 265530 h 267411"/>
              <a:gd name="connsiteX4" fmla="*/ 2376 w 172112"/>
              <a:gd name="connsiteY4" fmla="*/ 0 h 267411"/>
              <a:gd name="connsiteX0" fmla="*/ 2376 w 172112"/>
              <a:gd name="connsiteY0" fmla="*/ 0 h 266475"/>
              <a:gd name="connsiteX1" fmla="*/ 172112 w 172112"/>
              <a:gd name="connsiteY1" fmla="*/ 0 h 266475"/>
              <a:gd name="connsiteX2" fmla="*/ 136019 w 172112"/>
              <a:gd name="connsiteY2" fmla="*/ 237492 h 266475"/>
              <a:gd name="connsiteX3" fmla="*/ 0 w 172112"/>
              <a:gd name="connsiteY3" fmla="*/ 265530 h 266475"/>
              <a:gd name="connsiteX4" fmla="*/ 2376 w 172112"/>
              <a:gd name="connsiteY4" fmla="*/ 0 h 266475"/>
              <a:gd name="connsiteX0" fmla="*/ 2376 w 172112"/>
              <a:gd name="connsiteY0" fmla="*/ 0 h 266475"/>
              <a:gd name="connsiteX1" fmla="*/ 172112 w 172112"/>
              <a:gd name="connsiteY1" fmla="*/ 0 h 266475"/>
              <a:gd name="connsiteX2" fmla="*/ 136019 w 172112"/>
              <a:gd name="connsiteY2" fmla="*/ 237492 h 266475"/>
              <a:gd name="connsiteX3" fmla="*/ 0 w 172112"/>
              <a:gd name="connsiteY3" fmla="*/ 265530 h 266475"/>
              <a:gd name="connsiteX4" fmla="*/ 2376 w 172112"/>
              <a:gd name="connsiteY4" fmla="*/ 0 h 266475"/>
              <a:gd name="connsiteX0" fmla="*/ 2376 w 172112"/>
              <a:gd name="connsiteY0" fmla="*/ 0 h 265530"/>
              <a:gd name="connsiteX1" fmla="*/ 172112 w 172112"/>
              <a:gd name="connsiteY1" fmla="*/ 0 h 265530"/>
              <a:gd name="connsiteX2" fmla="*/ 136019 w 172112"/>
              <a:gd name="connsiteY2" fmla="*/ 237492 h 265530"/>
              <a:gd name="connsiteX3" fmla="*/ 0 w 172112"/>
              <a:gd name="connsiteY3" fmla="*/ 265530 h 265530"/>
              <a:gd name="connsiteX4" fmla="*/ 2376 w 172112"/>
              <a:gd name="connsiteY4" fmla="*/ 0 h 265530"/>
              <a:gd name="connsiteX0" fmla="*/ 2376 w 172112"/>
              <a:gd name="connsiteY0" fmla="*/ 0 h 265530"/>
              <a:gd name="connsiteX1" fmla="*/ 172112 w 172112"/>
              <a:gd name="connsiteY1" fmla="*/ 0 h 265530"/>
              <a:gd name="connsiteX2" fmla="*/ 136019 w 172112"/>
              <a:gd name="connsiteY2" fmla="*/ 237492 h 265530"/>
              <a:gd name="connsiteX3" fmla="*/ 0 w 172112"/>
              <a:gd name="connsiteY3" fmla="*/ 265530 h 265530"/>
              <a:gd name="connsiteX4" fmla="*/ 2376 w 172112"/>
              <a:gd name="connsiteY4" fmla="*/ 0 h 265530"/>
              <a:gd name="connsiteX0" fmla="*/ 2376 w 172112"/>
              <a:gd name="connsiteY0" fmla="*/ 0 h 265530"/>
              <a:gd name="connsiteX1" fmla="*/ 172112 w 172112"/>
              <a:gd name="connsiteY1" fmla="*/ 0 h 265530"/>
              <a:gd name="connsiteX2" fmla="*/ 136019 w 172112"/>
              <a:gd name="connsiteY2" fmla="*/ 237492 h 265530"/>
              <a:gd name="connsiteX3" fmla="*/ 0 w 172112"/>
              <a:gd name="connsiteY3" fmla="*/ 265530 h 265530"/>
              <a:gd name="connsiteX4" fmla="*/ 2376 w 172112"/>
              <a:gd name="connsiteY4" fmla="*/ 0 h 265530"/>
              <a:gd name="connsiteX0" fmla="*/ 2376 w 172112"/>
              <a:gd name="connsiteY0" fmla="*/ 0 h 265530"/>
              <a:gd name="connsiteX1" fmla="*/ 172112 w 172112"/>
              <a:gd name="connsiteY1" fmla="*/ 0 h 265530"/>
              <a:gd name="connsiteX2" fmla="*/ 136019 w 172112"/>
              <a:gd name="connsiteY2" fmla="*/ 237492 h 265530"/>
              <a:gd name="connsiteX3" fmla="*/ 0 w 172112"/>
              <a:gd name="connsiteY3" fmla="*/ 265530 h 265530"/>
              <a:gd name="connsiteX4" fmla="*/ 2376 w 172112"/>
              <a:gd name="connsiteY4" fmla="*/ 0 h 26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112" h="265530">
                <a:moveTo>
                  <a:pt x="2376" y="0"/>
                </a:moveTo>
                <a:lnTo>
                  <a:pt x="172112" y="0"/>
                </a:lnTo>
                <a:cubicBezTo>
                  <a:pt x="166557" y="81137"/>
                  <a:pt x="184829" y="165028"/>
                  <a:pt x="136019" y="237492"/>
                </a:cubicBezTo>
                <a:cubicBezTo>
                  <a:pt x="74498" y="262672"/>
                  <a:pt x="64869" y="250687"/>
                  <a:pt x="0" y="265530"/>
                </a:cubicBezTo>
                <a:cubicBezTo>
                  <a:pt x="65080" y="160473"/>
                  <a:pt x="63302" y="132636"/>
                  <a:pt x="2376" y="0"/>
                </a:cubicBezTo>
                <a:close/>
              </a:path>
            </a:pathLst>
          </a:cu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1" name="Rechteck 300">
            <a:extLst>
              <a:ext uri="{FF2B5EF4-FFF2-40B4-BE49-F238E27FC236}">
                <a16:creationId xmlns:a16="http://schemas.microsoft.com/office/drawing/2014/main" id="{5FA55BF7-8AA2-426B-A450-F46334250E0E}"/>
              </a:ext>
            </a:extLst>
          </p:cNvPr>
          <p:cNvSpPr/>
          <p:nvPr/>
        </p:nvSpPr>
        <p:spPr>
          <a:xfrm rot="5400000">
            <a:off x="9183499" y="4724306"/>
            <a:ext cx="198384" cy="1666147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2" name="Rechteck 301">
            <a:extLst>
              <a:ext uri="{FF2B5EF4-FFF2-40B4-BE49-F238E27FC236}">
                <a16:creationId xmlns:a16="http://schemas.microsoft.com/office/drawing/2014/main" id="{3E5F6ACA-F0F6-455E-900C-B12BCDB5DF58}"/>
              </a:ext>
            </a:extLst>
          </p:cNvPr>
          <p:cNvSpPr/>
          <p:nvPr/>
        </p:nvSpPr>
        <p:spPr>
          <a:xfrm rot="5400000">
            <a:off x="10116775" y="5501707"/>
            <a:ext cx="151820" cy="111345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4" name="Rechteck 303">
            <a:extLst>
              <a:ext uri="{FF2B5EF4-FFF2-40B4-BE49-F238E27FC236}">
                <a16:creationId xmlns:a16="http://schemas.microsoft.com/office/drawing/2014/main" id="{810DEFD8-E18A-42D8-9ED9-392E4EFFED69}"/>
              </a:ext>
            </a:extLst>
          </p:cNvPr>
          <p:cNvSpPr/>
          <p:nvPr/>
        </p:nvSpPr>
        <p:spPr>
          <a:xfrm rot="5400000">
            <a:off x="9179739" y="3595429"/>
            <a:ext cx="198380" cy="1665132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6" name="Rechteck 305">
            <a:extLst>
              <a:ext uri="{FF2B5EF4-FFF2-40B4-BE49-F238E27FC236}">
                <a16:creationId xmlns:a16="http://schemas.microsoft.com/office/drawing/2014/main" id="{36A54CD0-C5AA-4406-A329-438D52D65024}"/>
              </a:ext>
            </a:extLst>
          </p:cNvPr>
          <p:cNvSpPr/>
          <p:nvPr/>
        </p:nvSpPr>
        <p:spPr>
          <a:xfrm rot="5400000">
            <a:off x="10117869" y="4381809"/>
            <a:ext cx="151821" cy="106051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4" name="Pfeil: nach unten 313">
            <a:extLst>
              <a:ext uri="{FF2B5EF4-FFF2-40B4-BE49-F238E27FC236}">
                <a16:creationId xmlns:a16="http://schemas.microsoft.com/office/drawing/2014/main" id="{6D1EEF6D-EC38-4669-B996-0C2DB5BD0C2E}"/>
              </a:ext>
            </a:extLst>
          </p:cNvPr>
          <p:cNvSpPr/>
          <p:nvPr/>
        </p:nvSpPr>
        <p:spPr>
          <a:xfrm rot="10800000">
            <a:off x="9028166" y="4664626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5" name="Pfeil: nach unten 314">
            <a:extLst>
              <a:ext uri="{FF2B5EF4-FFF2-40B4-BE49-F238E27FC236}">
                <a16:creationId xmlns:a16="http://schemas.microsoft.com/office/drawing/2014/main" id="{EAB93BBF-C04E-4DB5-8DF2-9A47DD3276C6}"/>
              </a:ext>
            </a:extLst>
          </p:cNvPr>
          <p:cNvSpPr/>
          <p:nvPr/>
        </p:nvSpPr>
        <p:spPr>
          <a:xfrm rot="10800000">
            <a:off x="9318325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6" name="Pfeil: nach unten 315">
            <a:extLst>
              <a:ext uri="{FF2B5EF4-FFF2-40B4-BE49-F238E27FC236}">
                <a16:creationId xmlns:a16="http://schemas.microsoft.com/office/drawing/2014/main" id="{C59B29FC-5C4A-4A99-B05E-32C9E4186F13}"/>
              </a:ext>
            </a:extLst>
          </p:cNvPr>
          <p:cNvSpPr/>
          <p:nvPr/>
        </p:nvSpPr>
        <p:spPr>
          <a:xfrm rot="10800000">
            <a:off x="9596534" y="4666289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7" name="Pfeil: nach unten 316">
            <a:extLst>
              <a:ext uri="{FF2B5EF4-FFF2-40B4-BE49-F238E27FC236}">
                <a16:creationId xmlns:a16="http://schemas.microsoft.com/office/drawing/2014/main" id="{51C6AFA3-2CAC-4611-AE1F-5A981F220DA1}"/>
              </a:ext>
            </a:extLst>
          </p:cNvPr>
          <p:cNvSpPr/>
          <p:nvPr/>
        </p:nvSpPr>
        <p:spPr>
          <a:xfrm>
            <a:off x="8468961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8" name="Pfeil: nach unten 317">
            <a:extLst>
              <a:ext uri="{FF2B5EF4-FFF2-40B4-BE49-F238E27FC236}">
                <a16:creationId xmlns:a16="http://schemas.microsoft.com/office/drawing/2014/main" id="{DE89462A-F45D-44AD-8051-40A4B974DFE9}"/>
              </a:ext>
            </a:extLst>
          </p:cNvPr>
          <p:cNvSpPr/>
          <p:nvPr/>
        </p:nvSpPr>
        <p:spPr>
          <a:xfrm>
            <a:off x="8747677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9" name="Pfeil: nach unten 318">
            <a:extLst>
              <a:ext uri="{FF2B5EF4-FFF2-40B4-BE49-F238E27FC236}">
                <a16:creationId xmlns:a16="http://schemas.microsoft.com/office/drawing/2014/main" id="{7F17106A-91DE-4AA3-80C5-D1A10A400109}"/>
              </a:ext>
            </a:extLst>
          </p:cNvPr>
          <p:cNvSpPr/>
          <p:nvPr/>
        </p:nvSpPr>
        <p:spPr>
          <a:xfrm>
            <a:off x="9035988" y="5900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0" name="Pfeil: nach unten 319">
            <a:extLst>
              <a:ext uri="{FF2B5EF4-FFF2-40B4-BE49-F238E27FC236}">
                <a16:creationId xmlns:a16="http://schemas.microsoft.com/office/drawing/2014/main" id="{628FBC22-4B3B-46DA-BF4A-B3727B406EB5}"/>
              </a:ext>
            </a:extLst>
          </p:cNvPr>
          <p:cNvSpPr/>
          <p:nvPr/>
        </p:nvSpPr>
        <p:spPr>
          <a:xfrm>
            <a:off x="9313393" y="5899392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1" name="Pfeil: nach unten 320">
            <a:extLst>
              <a:ext uri="{FF2B5EF4-FFF2-40B4-BE49-F238E27FC236}">
                <a16:creationId xmlns:a16="http://schemas.microsoft.com/office/drawing/2014/main" id="{E7AE84EC-A158-4383-920C-10094E8DDD30}"/>
              </a:ext>
            </a:extLst>
          </p:cNvPr>
          <p:cNvSpPr/>
          <p:nvPr/>
        </p:nvSpPr>
        <p:spPr>
          <a:xfrm>
            <a:off x="9596097" y="5894852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4" name="Rechteck 323">
            <a:extLst>
              <a:ext uri="{FF2B5EF4-FFF2-40B4-BE49-F238E27FC236}">
                <a16:creationId xmlns:a16="http://schemas.microsoft.com/office/drawing/2014/main" id="{33351BC3-9C08-4A3D-B6C0-9A11257B2C55}"/>
              </a:ext>
            </a:extLst>
          </p:cNvPr>
          <p:cNvSpPr/>
          <p:nvPr/>
        </p:nvSpPr>
        <p:spPr>
          <a:xfrm>
            <a:off x="9651627" y="2520699"/>
            <a:ext cx="105383" cy="342405"/>
          </a:xfrm>
          <a:custGeom>
            <a:avLst/>
            <a:gdLst>
              <a:gd name="connsiteX0" fmla="*/ 0 w 100516"/>
              <a:gd name="connsiteY0" fmla="*/ 0 h 347223"/>
              <a:gd name="connsiteX1" fmla="*/ 100516 w 100516"/>
              <a:gd name="connsiteY1" fmla="*/ 0 h 347223"/>
              <a:gd name="connsiteX2" fmla="*/ 100516 w 100516"/>
              <a:gd name="connsiteY2" fmla="*/ 347223 h 347223"/>
              <a:gd name="connsiteX3" fmla="*/ 0 w 100516"/>
              <a:gd name="connsiteY3" fmla="*/ 347223 h 347223"/>
              <a:gd name="connsiteX4" fmla="*/ 0 w 100516"/>
              <a:gd name="connsiteY4" fmla="*/ 0 h 347223"/>
              <a:gd name="connsiteX0" fmla="*/ 0 w 102897"/>
              <a:gd name="connsiteY0" fmla="*/ 0 h 349604"/>
              <a:gd name="connsiteX1" fmla="*/ 102897 w 102897"/>
              <a:gd name="connsiteY1" fmla="*/ 2381 h 349604"/>
              <a:gd name="connsiteX2" fmla="*/ 102897 w 102897"/>
              <a:gd name="connsiteY2" fmla="*/ 349604 h 349604"/>
              <a:gd name="connsiteX3" fmla="*/ 2381 w 102897"/>
              <a:gd name="connsiteY3" fmla="*/ 349604 h 349604"/>
              <a:gd name="connsiteX4" fmla="*/ 0 w 102897"/>
              <a:gd name="connsiteY4" fmla="*/ 0 h 349604"/>
              <a:gd name="connsiteX0" fmla="*/ 2486 w 105383"/>
              <a:gd name="connsiteY0" fmla="*/ 0 h 349604"/>
              <a:gd name="connsiteX1" fmla="*/ 105383 w 105383"/>
              <a:gd name="connsiteY1" fmla="*/ 2381 h 349604"/>
              <a:gd name="connsiteX2" fmla="*/ 105383 w 105383"/>
              <a:gd name="connsiteY2" fmla="*/ 349604 h 349604"/>
              <a:gd name="connsiteX3" fmla="*/ 105 w 105383"/>
              <a:gd name="connsiteY3" fmla="*/ 349604 h 349604"/>
              <a:gd name="connsiteX4" fmla="*/ 2486 w 105383"/>
              <a:gd name="connsiteY4" fmla="*/ 0 h 349604"/>
              <a:gd name="connsiteX0" fmla="*/ 2486 w 105383"/>
              <a:gd name="connsiteY0" fmla="*/ 2382 h 351986"/>
              <a:gd name="connsiteX1" fmla="*/ 105383 w 105383"/>
              <a:gd name="connsiteY1" fmla="*/ 0 h 351986"/>
              <a:gd name="connsiteX2" fmla="*/ 105383 w 105383"/>
              <a:gd name="connsiteY2" fmla="*/ 351986 h 351986"/>
              <a:gd name="connsiteX3" fmla="*/ 105 w 105383"/>
              <a:gd name="connsiteY3" fmla="*/ 351986 h 351986"/>
              <a:gd name="connsiteX4" fmla="*/ 2486 w 105383"/>
              <a:gd name="connsiteY4" fmla="*/ 2382 h 35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383" h="351986">
                <a:moveTo>
                  <a:pt x="2486" y="2382"/>
                </a:moveTo>
                <a:lnTo>
                  <a:pt x="105383" y="0"/>
                </a:lnTo>
                <a:lnTo>
                  <a:pt x="105383" y="351986"/>
                </a:lnTo>
                <a:lnTo>
                  <a:pt x="105" y="351986"/>
                </a:lnTo>
                <a:cubicBezTo>
                  <a:pt x="-689" y="235451"/>
                  <a:pt x="3280" y="118917"/>
                  <a:pt x="2486" y="2382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5" name="Rechteck 276">
            <a:extLst>
              <a:ext uri="{FF2B5EF4-FFF2-40B4-BE49-F238E27FC236}">
                <a16:creationId xmlns:a16="http://schemas.microsoft.com/office/drawing/2014/main" id="{D2DB0A4F-E620-4D45-BBBF-6391625C730B}"/>
              </a:ext>
            </a:extLst>
          </p:cNvPr>
          <p:cNvSpPr/>
          <p:nvPr/>
        </p:nvSpPr>
        <p:spPr>
          <a:xfrm>
            <a:off x="9434181" y="2314223"/>
            <a:ext cx="324706" cy="210970"/>
          </a:xfrm>
          <a:custGeom>
            <a:avLst/>
            <a:gdLst>
              <a:gd name="connsiteX0" fmla="*/ 0 w 100073"/>
              <a:gd name="connsiteY0" fmla="*/ 0 h 284879"/>
              <a:gd name="connsiteX1" fmla="*/ 100073 w 100073"/>
              <a:gd name="connsiteY1" fmla="*/ 0 h 284879"/>
              <a:gd name="connsiteX2" fmla="*/ 100073 w 100073"/>
              <a:gd name="connsiteY2" fmla="*/ 284879 h 284879"/>
              <a:gd name="connsiteX3" fmla="*/ 0 w 100073"/>
              <a:gd name="connsiteY3" fmla="*/ 284879 h 284879"/>
              <a:gd name="connsiteX4" fmla="*/ 0 w 100073"/>
              <a:gd name="connsiteY4" fmla="*/ 0 h 284879"/>
              <a:gd name="connsiteX0" fmla="*/ 114308 w 214381"/>
              <a:gd name="connsiteY0" fmla="*/ 0 h 284879"/>
              <a:gd name="connsiteX1" fmla="*/ 214381 w 214381"/>
              <a:gd name="connsiteY1" fmla="*/ 0 h 284879"/>
              <a:gd name="connsiteX2" fmla="*/ 214381 w 214381"/>
              <a:gd name="connsiteY2" fmla="*/ 284879 h 284879"/>
              <a:gd name="connsiteX3" fmla="*/ 114308 w 214381"/>
              <a:gd name="connsiteY3" fmla="*/ 284879 h 284879"/>
              <a:gd name="connsiteX4" fmla="*/ 7 w 214381"/>
              <a:gd name="connsiteY4" fmla="*/ 118960 h 284879"/>
              <a:gd name="connsiteX5" fmla="*/ 114308 w 214381"/>
              <a:gd name="connsiteY5" fmla="*/ 0 h 284879"/>
              <a:gd name="connsiteX0" fmla="*/ 0 w 217548"/>
              <a:gd name="connsiteY0" fmla="*/ 15875 h 284879"/>
              <a:gd name="connsiteX1" fmla="*/ 217548 w 217548"/>
              <a:gd name="connsiteY1" fmla="*/ 0 h 284879"/>
              <a:gd name="connsiteX2" fmla="*/ 217548 w 217548"/>
              <a:gd name="connsiteY2" fmla="*/ 284879 h 284879"/>
              <a:gd name="connsiteX3" fmla="*/ 117475 w 217548"/>
              <a:gd name="connsiteY3" fmla="*/ 284879 h 284879"/>
              <a:gd name="connsiteX4" fmla="*/ 3174 w 217548"/>
              <a:gd name="connsiteY4" fmla="*/ 118960 h 284879"/>
              <a:gd name="connsiteX5" fmla="*/ 0 w 217548"/>
              <a:gd name="connsiteY5" fmla="*/ 15875 h 284879"/>
              <a:gd name="connsiteX0" fmla="*/ 8 w 217556"/>
              <a:gd name="connsiteY0" fmla="*/ 15875 h 284879"/>
              <a:gd name="connsiteX1" fmla="*/ 217556 w 217556"/>
              <a:gd name="connsiteY1" fmla="*/ 0 h 284879"/>
              <a:gd name="connsiteX2" fmla="*/ 217556 w 217556"/>
              <a:gd name="connsiteY2" fmla="*/ 284879 h 284879"/>
              <a:gd name="connsiteX3" fmla="*/ 117483 w 217556"/>
              <a:gd name="connsiteY3" fmla="*/ 284879 h 284879"/>
              <a:gd name="connsiteX4" fmla="*/ 6 w 217556"/>
              <a:gd name="connsiteY4" fmla="*/ 122138 h 284879"/>
              <a:gd name="connsiteX5" fmla="*/ 8 w 217556"/>
              <a:gd name="connsiteY5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95252 w 217550"/>
              <a:gd name="connsiteY4" fmla="*/ 160238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95252 w 217550"/>
              <a:gd name="connsiteY4" fmla="*/ 160238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95252 w 217550"/>
              <a:gd name="connsiteY4" fmla="*/ 160238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79"/>
              <a:gd name="connsiteX1" fmla="*/ 217550 w 217550"/>
              <a:gd name="connsiteY1" fmla="*/ 0 h 284879"/>
              <a:gd name="connsiteX2" fmla="*/ 217550 w 217550"/>
              <a:gd name="connsiteY2" fmla="*/ 284879 h 284879"/>
              <a:gd name="connsiteX3" fmla="*/ 117477 w 217550"/>
              <a:gd name="connsiteY3" fmla="*/ 284879 h 284879"/>
              <a:gd name="connsiteX4" fmla="*/ 88902 w 217550"/>
              <a:gd name="connsiteY4" fmla="*/ 169766 h 284879"/>
              <a:gd name="connsiteX5" fmla="*/ 0 w 217550"/>
              <a:gd name="connsiteY5" fmla="*/ 122138 h 284879"/>
              <a:gd name="connsiteX6" fmla="*/ 2 w 217550"/>
              <a:gd name="connsiteY6" fmla="*/ 15875 h 284879"/>
              <a:gd name="connsiteX0" fmla="*/ 2 w 217550"/>
              <a:gd name="connsiteY0" fmla="*/ 15875 h 284882"/>
              <a:gd name="connsiteX1" fmla="*/ 217550 w 217550"/>
              <a:gd name="connsiteY1" fmla="*/ 0 h 284882"/>
              <a:gd name="connsiteX2" fmla="*/ 217550 w 217550"/>
              <a:gd name="connsiteY2" fmla="*/ 284879 h 284882"/>
              <a:gd name="connsiteX3" fmla="*/ 111127 w 217550"/>
              <a:gd name="connsiteY3" fmla="*/ 284882 h 284882"/>
              <a:gd name="connsiteX4" fmla="*/ 88902 w 217550"/>
              <a:gd name="connsiteY4" fmla="*/ 169766 h 284882"/>
              <a:gd name="connsiteX5" fmla="*/ 0 w 217550"/>
              <a:gd name="connsiteY5" fmla="*/ 122138 h 284882"/>
              <a:gd name="connsiteX6" fmla="*/ 2 w 217550"/>
              <a:gd name="connsiteY6" fmla="*/ 15875 h 284882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2 w 217550"/>
              <a:gd name="connsiteY0" fmla="*/ 0 h 269007"/>
              <a:gd name="connsiteX1" fmla="*/ 169925 w 217550"/>
              <a:gd name="connsiteY1" fmla="*/ 79375 h 269007"/>
              <a:gd name="connsiteX2" fmla="*/ 217550 w 217550"/>
              <a:gd name="connsiteY2" fmla="*/ 269004 h 269007"/>
              <a:gd name="connsiteX3" fmla="*/ 111127 w 217550"/>
              <a:gd name="connsiteY3" fmla="*/ 269007 h 269007"/>
              <a:gd name="connsiteX4" fmla="*/ 88902 w 217550"/>
              <a:gd name="connsiteY4" fmla="*/ 153891 h 269007"/>
              <a:gd name="connsiteX5" fmla="*/ 0 w 217550"/>
              <a:gd name="connsiteY5" fmla="*/ 106263 h 269007"/>
              <a:gd name="connsiteX6" fmla="*/ 2 w 217550"/>
              <a:gd name="connsiteY6" fmla="*/ 0 h 269007"/>
              <a:gd name="connsiteX0" fmla="*/ 107158 w 324706"/>
              <a:gd name="connsiteY0" fmla="*/ 0 h 269007"/>
              <a:gd name="connsiteX1" fmla="*/ 277081 w 324706"/>
              <a:gd name="connsiteY1" fmla="*/ 79375 h 269007"/>
              <a:gd name="connsiteX2" fmla="*/ 324706 w 324706"/>
              <a:gd name="connsiteY2" fmla="*/ 269004 h 269007"/>
              <a:gd name="connsiteX3" fmla="*/ 218283 w 324706"/>
              <a:gd name="connsiteY3" fmla="*/ 269007 h 269007"/>
              <a:gd name="connsiteX4" fmla="*/ 196058 w 324706"/>
              <a:gd name="connsiteY4" fmla="*/ 153891 h 269007"/>
              <a:gd name="connsiteX5" fmla="*/ 0 w 324706"/>
              <a:gd name="connsiteY5" fmla="*/ 172938 h 269007"/>
              <a:gd name="connsiteX6" fmla="*/ 107158 w 324706"/>
              <a:gd name="connsiteY6" fmla="*/ 0 h 269007"/>
              <a:gd name="connsiteX0" fmla="*/ 2 w 324706"/>
              <a:gd name="connsiteY0" fmla="*/ 16597 h 211785"/>
              <a:gd name="connsiteX1" fmla="*/ 277081 w 324706"/>
              <a:gd name="connsiteY1" fmla="*/ 22153 h 211785"/>
              <a:gd name="connsiteX2" fmla="*/ 324706 w 324706"/>
              <a:gd name="connsiteY2" fmla="*/ 211782 h 211785"/>
              <a:gd name="connsiteX3" fmla="*/ 218283 w 324706"/>
              <a:gd name="connsiteY3" fmla="*/ 211785 h 211785"/>
              <a:gd name="connsiteX4" fmla="*/ 196058 w 324706"/>
              <a:gd name="connsiteY4" fmla="*/ 96669 h 211785"/>
              <a:gd name="connsiteX5" fmla="*/ 0 w 324706"/>
              <a:gd name="connsiteY5" fmla="*/ 115716 h 211785"/>
              <a:gd name="connsiteX6" fmla="*/ 2 w 324706"/>
              <a:gd name="connsiteY6" fmla="*/ 16597 h 211785"/>
              <a:gd name="connsiteX0" fmla="*/ 2 w 324706"/>
              <a:gd name="connsiteY0" fmla="*/ 0 h 195188"/>
              <a:gd name="connsiteX1" fmla="*/ 248506 w 324706"/>
              <a:gd name="connsiteY1" fmla="*/ 41275 h 195188"/>
              <a:gd name="connsiteX2" fmla="*/ 324706 w 324706"/>
              <a:gd name="connsiteY2" fmla="*/ 195185 h 195188"/>
              <a:gd name="connsiteX3" fmla="*/ 218283 w 324706"/>
              <a:gd name="connsiteY3" fmla="*/ 195188 h 195188"/>
              <a:gd name="connsiteX4" fmla="*/ 196058 w 324706"/>
              <a:gd name="connsiteY4" fmla="*/ 80072 h 195188"/>
              <a:gd name="connsiteX5" fmla="*/ 0 w 324706"/>
              <a:gd name="connsiteY5" fmla="*/ 99119 h 195188"/>
              <a:gd name="connsiteX6" fmla="*/ 2 w 324706"/>
              <a:gd name="connsiteY6" fmla="*/ 0 h 195188"/>
              <a:gd name="connsiteX0" fmla="*/ 2 w 324706"/>
              <a:gd name="connsiteY0" fmla="*/ 0 h 195188"/>
              <a:gd name="connsiteX1" fmla="*/ 248506 w 324706"/>
              <a:gd name="connsiteY1" fmla="*/ 41275 h 195188"/>
              <a:gd name="connsiteX2" fmla="*/ 324706 w 324706"/>
              <a:gd name="connsiteY2" fmla="*/ 195185 h 195188"/>
              <a:gd name="connsiteX3" fmla="*/ 218283 w 324706"/>
              <a:gd name="connsiteY3" fmla="*/ 195188 h 195188"/>
              <a:gd name="connsiteX4" fmla="*/ 177008 w 324706"/>
              <a:gd name="connsiteY4" fmla="*/ 113409 h 195188"/>
              <a:gd name="connsiteX5" fmla="*/ 0 w 324706"/>
              <a:gd name="connsiteY5" fmla="*/ 99119 h 195188"/>
              <a:gd name="connsiteX6" fmla="*/ 2 w 324706"/>
              <a:gd name="connsiteY6" fmla="*/ 0 h 195188"/>
              <a:gd name="connsiteX0" fmla="*/ 2 w 324706"/>
              <a:gd name="connsiteY0" fmla="*/ 0 h 195188"/>
              <a:gd name="connsiteX1" fmla="*/ 248506 w 324706"/>
              <a:gd name="connsiteY1" fmla="*/ 41275 h 195188"/>
              <a:gd name="connsiteX2" fmla="*/ 324706 w 324706"/>
              <a:gd name="connsiteY2" fmla="*/ 195185 h 195188"/>
              <a:gd name="connsiteX3" fmla="*/ 218283 w 324706"/>
              <a:gd name="connsiteY3" fmla="*/ 195188 h 195188"/>
              <a:gd name="connsiteX4" fmla="*/ 177008 w 324706"/>
              <a:gd name="connsiteY4" fmla="*/ 113409 h 195188"/>
              <a:gd name="connsiteX5" fmla="*/ 0 w 324706"/>
              <a:gd name="connsiteY5" fmla="*/ 99119 h 195188"/>
              <a:gd name="connsiteX6" fmla="*/ 2 w 324706"/>
              <a:gd name="connsiteY6" fmla="*/ 0 h 195188"/>
              <a:gd name="connsiteX0" fmla="*/ 2 w 324706"/>
              <a:gd name="connsiteY0" fmla="*/ 0 h 195188"/>
              <a:gd name="connsiteX1" fmla="*/ 248506 w 324706"/>
              <a:gd name="connsiteY1" fmla="*/ 41275 h 195188"/>
              <a:gd name="connsiteX2" fmla="*/ 324706 w 324706"/>
              <a:gd name="connsiteY2" fmla="*/ 195185 h 195188"/>
              <a:gd name="connsiteX3" fmla="*/ 218283 w 324706"/>
              <a:gd name="connsiteY3" fmla="*/ 195188 h 195188"/>
              <a:gd name="connsiteX4" fmla="*/ 177008 w 324706"/>
              <a:gd name="connsiteY4" fmla="*/ 113409 h 195188"/>
              <a:gd name="connsiteX5" fmla="*/ 0 w 324706"/>
              <a:gd name="connsiteY5" fmla="*/ 99119 h 195188"/>
              <a:gd name="connsiteX6" fmla="*/ 2 w 324706"/>
              <a:gd name="connsiteY6" fmla="*/ 0 h 195188"/>
              <a:gd name="connsiteX0" fmla="*/ 2 w 324706"/>
              <a:gd name="connsiteY0" fmla="*/ 0 h 195188"/>
              <a:gd name="connsiteX1" fmla="*/ 248506 w 324706"/>
              <a:gd name="connsiteY1" fmla="*/ 41275 h 195188"/>
              <a:gd name="connsiteX2" fmla="*/ 324706 w 324706"/>
              <a:gd name="connsiteY2" fmla="*/ 195185 h 195188"/>
              <a:gd name="connsiteX3" fmla="*/ 218283 w 324706"/>
              <a:gd name="connsiteY3" fmla="*/ 195188 h 195188"/>
              <a:gd name="connsiteX4" fmla="*/ 177008 w 324706"/>
              <a:gd name="connsiteY4" fmla="*/ 113409 h 195188"/>
              <a:gd name="connsiteX5" fmla="*/ 0 w 324706"/>
              <a:gd name="connsiteY5" fmla="*/ 99119 h 195188"/>
              <a:gd name="connsiteX6" fmla="*/ 2 w 324706"/>
              <a:gd name="connsiteY6" fmla="*/ 0 h 195188"/>
              <a:gd name="connsiteX0" fmla="*/ 2 w 324706"/>
              <a:gd name="connsiteY0" fmla="*/ 424 h 195612"/>
              <a:gd name="connsiteX1" fmla="*/ 248506 w 324706"/>
              <a:gd name="connsiteY1" fmla="*/ 41699 h 195612"/>
              <a:gd name="connsiteX2" fmla="*/ 324706 w 324706"/>
              <a:gd name="connsiteY2" fmla="*/ 195609 h 195612"/>
              <a:gd name="connsiteX3" fmla="*/ 218283 w 324706"/>
              <a:gd name="connsiteY3" fmla="*/ 195612 h 195612"/>
              <a:gd name="connsiteX4" fmla="*/ 177008 w 324706"/>
              <a:gd name="connsiteY4" fmla="*/ 113833 h 195612"/>
              <a:gd name="connsiteX5" fmla="*/ 0 w 324706"/>
              <a:gd name="connsiteY5" fmla="*/ 99543 h 195612"/>
              <a:gd name="connsiteX6" fmla="*/ 2 w 324706"/>
              <a:gd name="connsiteY6" fmla="*/ 424 h 195612"/>
              <a:gd name="connsiteX0" fmla="*/ 2 w 324706"/>
              <a:gd name="connsiteY0" fmla="*/ 424 h 195612"/>
              <a:gd name="connsiteX1" fmla="*/ 248506 w 324706"/>
              <a:gd name="connsiteY1" fmla="*/ 41699 h 195612"/>
              <a:gd name="connsiteX2" fmla="*/ 324706 w 324706"/>
              <a:gd name="connsiteY2" fmla="*/ 195609 h 195612"/>
              <a:gd name="connsiteX3" fmla="*/ 218283 w 324706"/>
              <a:gd name="connsiteY3" fmla="*/ 195612 h 195612"/>
              <a:gd name="connsiteX4" fmla="*/ 177008 w 324706"/>
              <a:gd name="connsiteY4" fmla="*/ 113833 h 195612"/>
              <a:gd name="connsiteX5" fmla="*/ 0 w 324706"/>
              <a:gd name="connsiteY5" fmla="*/ 99543 h 195612"/>
              <a:gd name="connsiteX6" fmla="*/ 2 w 324706"/>
              <a:gd name="connsiteY6" fmla="*/ 424 h 195612"/>
              <a:gd name="connsiteX0" fmla="*/ 2 w 324706"/>
              <a:gd name="connsiteY0" fmla="*/ 424 h 195612"/>
              <a:gd name="connsiteX1" fmla="*/ 248506 w 324706"/>
              <a:gd name="connsiteY1" fmla="*/ 41699 h 195612"/>
              <a:gd name="connsiteX2" fmla="*/ 324706 w 324706"/>
              <a:gd name="connsiteY2" fmla="*/ 195609 h 195612"/>
              <a:gd name="connsiteX3" fmla="*/ 218283 w 324706"/>
              <a:gd name="connsiteY3" fmla="*/ 195612 h 195612"/>
              <a:gd name="connsiteX4" fmla="*/ 177008 w 324706"/>
              <a:gd name="connsiteY4" fmla="*/ 113833 h 195612"/>
              <a:gd name="connsiteX5" fmla="*/ 0 w 324706"/>
              <a:gd name="connsiteY5" fmla="*/ 99543 h 195612"/>
              <a:gd name="connsiteX6" fmla="*/ 2 w 324706"/>
              <a:gd name="connsiteY6" fmla="*/ 424 h 195612"/>
              <a:gd name="connsiteX0" fmla="*/ 2 w 324706"/>
              <a:gd name="connsiteY0" fmla="*/ 424 h 195612"/>
              <a:gd name="connsiteX1" fmla="*/ 248506 w 324706"/>
              <a:gd name="connsiteY1" fmla="*/ 41699 h 195612"/>
              <a:gd name="connsiteX2" fmla="*/ 324706 w 324706"/>
              <a:gd name="connsiteY2" fmla="*/ 195609 h 195612"/>
              <a:gd name="connsiteX3" fmla="*/ 218283 w 324706"/>
              <a:gd name="connsiteY3" fmla="*/ 195612 h 195612"/>
              <a:gd name="connsiteX4" fmla="*/ 177008 w 324706"/>
              <a:gd name="connsiteY4" fmla="*/ 113833 h 195612"/>
              <a:gd name="connsiteX5" fmla="*/ 0 w 324706"/>
              <a:gd name="connsiteY5" fmla="*/ 99543 h 195612"/>
              <a:gd name="connsiteX6" fmla="*/ 2 w 324706"/>
              <a:gd name="connsiteY6" fmla="*/ 424 h 195612"/>
              <a:gd name="connsiteX0" fmla="*/ 2 w 324706"/>
              <a:gd name="connsiteY0" fmla="*/ 424 h 195612"/>
              <a:gd name="connsiteX1" fmla="*/ 248506 w 324706"/>
              <a:gd name="connsiteY1" fmla="*/ 41699 h 195612"/>
              <a:gd name="connsiteX2" fmla="*/ 324706 w 324706"/>
              <a:gd name="connsiteY2" fmla="*/ 195609 h 195612"/>
              <a:gd name="connsiteX3" fmla="*/ 218283 w 324706"/>
              <a:gd name="connsiteY3" fmla="*/ 195612 h 195612"/>
              <a:gd name="connsiteX4" fmla="*/ 177008 w 324706"/>
              <a:gd name="connsiteY4" fmla="*/ 113833 h 195612"/>
              <a:gd name="connsiteX5" fmla="*/ 0 w 324706"/>
              <a:gd name="connsiteY5" fmla="*/ 99543 h 195612"/>
              <a:gd name="connsiteX6" fmla="*/ 2 w 324706"/>
              <a:gd name="connsiteY6" fmla="*/ 424 h 195612"/>
              <a:gd name="connsiteX0" fmla="*/ 2 w 324706"/>
              <a:gd name="connsiteY0" fmla="*/ 2824 h 198012"/>
              <a:gd name="connsiteX1" fmla="*/ 258897 w 324706"/>
              <a:gd name="connsiteY1" fmla="*/ 37864 h 198012"/>
              <a:gd name="connsiteX2" fmla="*/ 324706 w 324706"/>
              <a:gd name="connsiteY2" fmla="*/ 198009 h 198012"/>
              <a:gd name="connsiteX3" fmla="*/ 218283 w 324706"/>
              <a:gd name="connsiteY3" fmla="*/ 198012 h 198012"/>
              <a:gd name="connsiteX4" fmla="*/ 177008 w 324706"/>
              <a:gd name="connsiteY4" fmla="*/ 116233 h 198012"/>
              <a:gd name="connsiteX5" fmla="*/ 0 w 324706"/>
              <a:gd name="connsiteY5" fmla="*/ 101943 h 198012"/>
              <a:gd name="connsiteX6" fmla="*/ 2 w 324706"/>
              <a:gd name="connsiteY6" fmla="*/ 2824 h 198012"/>
              <a:gd name="connsiteX0" fmla="*/ 2 w 324706"/>
              <a:gd name="connsiteY0" fmla="*/ 2824 h 198012"/>
              <a:gd name="connsiteX1" fmla="*/ 258897 w 324706"/>
              <a:gd name="connsiteY1" fmla="*/ 37864 h 198012"/>
              <a:gd name="connsiteX2" fmla="*/ 324706 w 324706"/>
              <a:gd name="connsiteY2" fmla="*/ 198009 h 198012"/>
              <a:gd name="connsiteX3" fmla="*/ 218283 w 324706"/>
              <a:gd name="connsiteY3" fmla="*/ 198012 h 198012"/>
              <a:gd name="connsiteX4" fmla="*/ 177008 w 324706"/>
              <a:gd name="connsiteY4" fmla="*/ 116233 h 198012"/>
              <a:gd name="connsiteX5" fmla="*/ 0 w 324706"/>
              <a:gd name="connsiteY5" fmla="*/ 101943 h 198012"/>
              <a:gd name="connsiteX6" fmla="*/ 2 w 324706"/>
              <a:gd name="connsiteY6" fmla="*/ 2824 h 198012"/>
              <a:gd name="connsiteX0" fmla="*/ 2 w 324706"/>
              <a:gd name="connsiteY0" fmla="*/ 1139 h 200483"/>
              <a:gd name="connsiteX1" fmla="*/ 258897 w 324706"/>
              <a:gd name="connsiteY1" fmla="*/ 40335 h 200483"/>
              <a:gd name="connsiteX2" fmla="*/ 324706 w 324706"/>
              <a:gd name="connsiteY2" fmla="*/ 200480 h 200483"/>
              <a:gd name="connsiteX3" fmla="*/ 218283 w 324706"/>
              <a:gd name="connsiteY3" fmla="*/ 200483 h 200483"/>
              <a:gd name="connsiteX4" fmla="*/ 177008 w 324706"/>
              <a:gd name="connsiteY4" fmla="*/ 118704 h 200483"/>
              <a:gd name="connsiteX5" fmla="*/ 0 w 324706"/>
              <a:gd name="connsiteY5" fmla="*/ 104414 h 200483"/>
              <a:gd name="connsiteX6" fmla="*/ 2 w 324706"/>
              <a:gd name="connsiteY6" fmla="*/ 1139 h 200483"/>
              <a:gd name="connsiteX0" fmla="*/ 2 w 324706"/>
              <a:gd name="connsiteY0" fmla="*/ 2931 h 202275"/>
              <a:gd name="connsiteX1" fmla="*/ 258897 w 324706"/>
              <a:gd name="connsiteY1" fmla="*/ 42127 h 202275"/>
              <a:gd name="connsiteX2" fmla="*/ 324706 w 324706"/>
              <a:gd name="connsiteY2" fmla="*/ 202272 h 202275"/>
              <a:gd name="connsiteX3" fmla="*/ 218283 w 324706"/>
              <a:gd name="connsiteY3" fmla="*/ 202275 h 202275"/>
              <a:gd name="connsiteX4" fmla="*/ 177008 w 324706"/>
              <a:gd name="connsiteY4" fmla="*/ 120496 h 202275"/>
              <a:gd name="connsiteX5" fmla="*/ 0 w 324706"/>
              <a:gd name="connsiteY5" fmla="*/ 106206 h 202275"/>
              <a:gd name="connsiteX6" fmla="*/ 2 w 324706"/>
              <a:gd name="connsiteY6" fmla="*/ 2931 h 202275"/>
              <a:gd name="connsiteX0" fmla="*/ 2 w 324706"/>
              <a:gd name="connsiteY0" fmla="*/ 570 h 199914"/>
              <a:gd name="connsiteX1" fmla="*/ 258897 w 324706"/>
              <a:gd name="connsiteY1" fmla="*/ 39766 h 199914"/>
              <a:gd name="connsiteX2" fmla="*/ 324706 w 324706"/>
              <a:gd name="connsiteY2" fmla="*/ 199911 h 199914"/>
              <a:gd name="connsiteX3" fmla="*/ 218283 w 324706"/>
              <a:gd name="connsiteY3" fmla="*/ 199914 h 199914"/>
              <a:gd name="connsiteX4" fmla="*/ 177008 w 324706"/>
              <a:gd name="connsiteY4" fmla="*/ 118135 h 199914"/>
              <a:gd name="connsiteX5" fmla="*/ 0 w 324706"/>
              <a:gd name="connsiteY5" fmla="*/ 103845 h 199914"/>
              <a:gd name="connsiteX6" fmla="*/ 2 w 324706"/>
              <a:gd name="connsiteY6" fmla="*/ 570 h 199914"/>
              <a:gd name="connsiteX0" fmla="*/ 2 w 324706"/>
              <a:gd name="connsiteY0" fmla="*/ 570 h 199914"/>
              <a:gd name="connsiteX1" fmla="*/ 258897 w 324706"/>
              <a:gd name="connsiteY1" fmla="*/ 39766 h 199914"/>
              <a:gd name="connsiteX2" fmla="*/ 324706 w 324706"/>
              <a:gd name="connsiteY2" fmla="*/ 199911 h 199914"/>
              <a:gd name="connsiteX3" fmla="*/ 218283 w 324706"/>
              <a:gd name="connsiteY3" fmla="*/ 199914 h 199914"/>
              <a:gd name="connsiteX4" fmla="*/ 177008 w 324706"/>
              <a:gd name="connsiteY4" fmla="*/ 118135 h 199914"/>
              <a:gd name="connsiteX5" fmla="*/ 0 w 324706"/>
              <a:gd name="connsiteY5" fmla="*/ 103845 h 199914"/>
              <a:gd name="connsiteX6" fmla="*/ 2 w 324706"/>
              <a:gd name="connsiteY6" fmla="*/ 570 h 199914"/>
              <a:gd name="connsiteX0" fmla="*/ 2 w 324706"/>
              <a:gd name="connsiteY0" fmla="*/ 570 h 199914"/>
              <a:gd name="connsiteX1" fmla="*/ 258897 w 324706"/>
              <a:gd name="connsiteY1" fmla="*/ 39766 h 199914"/>
              <a:gd name="connsiteX2" fmla="*/ 324706 w 324706"/>
              <a:gd name="connsiteY2" fmla="*/ 199911 h 199914"/>
              <a:gd name="connsiteX3" fmla="*/ 218283 w 324706"/>
              <a:gd name="connsiteY3" fmla="*/ 199914 h 199914"/>
              <a:gd name="connsiteX4" fmla="*/ 177008 w 324706"/>
              <a:gd name="connsiteY4" fmla="*/ 118135 h 199914"/>
              <a:gd name="connsiteX5" fmla="*/ 0 w 324706"/>
              <a:gd name="connsiteY5" fmla="*/ 103845 h 199914"/>
              <a:gd name="connsiteX6" fmla="*/ 2 w 324706"/>
              <a:gd name="connsiteY6" fmla="*/ 570 h 199914"/>
              <a:gd name="connsiteX0" fmla="*/ 2 w 324706"/>
              <a:gd name="connsiteY0" fmla="*/ 1832 h 201176"/>
              <a:gd name="connsiteX1" fmla="*/ 258897 w 324706"/>
              <a:gd name="connsiteY1" fmla="*/ 41028 h 201176"/>
              <a:gd name="connsiteX2" fmla="*/ 324706 w 324706"/>
              <a:gd name="connsiteY2" fmla="*/ 201173 h 201176"/>
              <a:gd name="connsiteX3" fmla="*/ 218283 w 324706"/>
              <a:gd name="connsiteY3" fmla="*/ 201176 h 201176"/>
              <a:gd name="connsiteX4" fmla="*/ 177008 w 324706"/>
              <a:gd name="connsiteY4" fmla="*/ 119397 h 201176"/>
              <a:gd name="connsiteX5" fmla="*/ 0 w 324706"/>
              <a:gd name="connsiteY5" fmla="*/ 105107 h 201176"/>
              <a:gd name="connsiteX6" fmla="*/ 2 w 324706"/>
              <a:gd name="connsiteY6" fmla="*/ 1832 h 20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706" h="201176">
                <a:moveTo>
                  <a:pt x="2" y="1832"/>
                </a:moveTo>
                <a:cubicBezTo>
                  <a:pt x="54680" y="1914"/>
                  <a:pt x="181402" y="-13021"/>
                  <a:pt x="258897" y="41028"/>
                </a:cubicBezTo>
                <a:cubicBezTo>
                  <a:pt x="316047" y="79635"/>
                  <a:pt x="321531" y="134794"/>
                  <a:pt x="324706" y="201173"/>
                </a:cubicBezTo>
                <a:lnTo>
                  <a:pt x="218283" y="201176"/>
                </a:lnTo>
                <a:cubicBezTo>
                  <a:pt x="220654" y="160303"/>
                  <a:pt x="219447" y="136129"/>
                  <a:pt x="177008" y="119397"/>
                </a:cubicBezTo>
                <a:cubicBezTo>
                  <a:pt x="148208" y="95565"/>
                  <a:pt x="59756" y="106121"/>
                  <a:pt x="0" y="105107"/>
                </a:cubicBezTo>
                <a:cubicBezTo>
                  <a:pt x="1" y="69686"/>
                  <a:pt x="1" y="37253"/>
                  <a:pt x="2" y="1832"/>
                </a:cubicBezTo>
                <a:close/>
              </a:path>
            </a:pathLst>
          </a:cu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6" name="Rechtwinkliges Dreieck 325">
            <a:extLst>
              <a:ext uri="{FF2B5EF4-FFF2-40B4-BE49-F238E27FC236}">
                <a16:creationId xmlns:a16="http://schemas.microsoft.com/office/drawing/2014/main" id="{6CFFD08E-4FC3-477D-8E50-80577BA983F8}"/>
              </a:ext>
            </a:extLst>
          </p:cNvPr>
          <p:cNvSpPr/>
          <p:nvPr/>
        </p:nvSpPr>
        <p:spPr>
          <a:xfrm>
            <a:off x="8978843" y="667616"/>
            <a:ext cx="306717" cy="1848588"/>
          </a:xfrm>
          <a:custGeom>
            <a:avLst/>
            <a:gdLst>
              <a:gd name="connsiteX0" fmla="*/ 0 w 300482"/>
              <a:gd name="connsiteY0" fmla="*/ 1848588 h 1848588"/>
              <a:gd name="connsiteX1" fmla="*/ 0 w 300482"/>
              <a:gd name="connsiteY1" fmla="*/ 0 h 1848588"/>
              <a:gd name="connsiteX2" fmla="*/ 300482 w 300482"/>
              <a:gd name="connsiteY2" fmla="*/ 1848588 h 1848588"/>
              <a:gd name="connsiteX3" fmla="*/ 0 w 300482"/>
              <a:gd name="connsiteY3" fmla="*/ 1848588 h 1848588"/>
              <a:gd name="connsiteX0" fmla="*/ 0 w 306717"/>
              <a:gd name="connsiteY0" fmla="*/ 1848588 h 1848588"/>
              <a:gd name="connsiteX1" fmla="*/ 0 w 306717"/>
              <a:gd name="connsiteY1" fmla="*/ 0 h 1848588"/>
              <a:gd name="connsiteX2" fmla="*/ 306717 w 306717"/>
              <a:gd name="connsiteY2" fmla="*/ 1838197 h 1848588"/>
              <a:gd name="connsiteX3" fmla="*/ 0 w 306717"/>
              <a:gd name="connsiteY3" fmla="*/ 1848588 h 184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17" h="1848588">
                <a:moveTo>
                  <a:pt x="0" y="1848588"/>
                </a:moveTo>
                <a:lnTo>
                  <a:pt x="0" y="0"/>
                </a:lnTo>
                <a:lnTo>
                  <a:pt x="306717" y="1838197"/>
                </a:lnTo>
                <a:lnTo>
                  <a:pt x="0" y="1848588"/>
                </a:lnTo>
                <a:close/>
              </a:path>
            </a:pathLst>
          </a:custGeom>
          <a:gradFill>
            <a:gsLst>
              <a:gs pos="0">
                <a:srgbClr val="00B0F0"/>
              </a:gs>
              <a:gs pos="70000">
                <a:srgbClr val="FF0000">
                  <a:alpha val="70000"/>
                </a:srgbClr>
              </a:gs>
              <a:gs pos="30000">
                <a:srgbClr val="00B0F0">
                  <a:alpha val="70000"/>
                </a:srgbClr>
              </a:gs>
              <a:gs pos="100000">
                <a:srgbClr val="FF0000"/>
              </a:gs>
            </a:gsLst>
            <a:lin ang="5400000" scaled="1"/>
          </a:gra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27" name="Rechtwinkliges Dreieck 326">
            <a:extLst>
              <a:ext uri="{FF2B5EF4-FFF2-40B4-BE49-F238E27FC236}">
                <a16:creationId xmlns:a16="http://schemas.microsoft.com/office/drawing/2014/main" id="{56C6367D-0AA5-4579-9156-D8AB3ABDA3A8}"/>
              </a:ext>
            </a:extLst>
          </p:cNvPr>
          <p:cNvSpPr/>
          <p:nvPr/>
        </p:nvSpPr>
        <p:spPr>
          <a:xfrm rot="10800000">
            <a:off x="8984233" y="676213"/>
            <a:ext cx="305725" cy="1819683"/>
          </a:xfrm>
          <a:prstGeom prst="rtTriangle">
            <a:avLst/>
          </a:prstGeom>
          <a:gradFill>
            <a:gsLst>
              <a:gs pos="0">
                <a:srgbClr val="FF0000"/>
              </a:gs>
              <a:gs pos="30000">
                <a:srgbClr val="FF0000">
                  <a:alpha val="70000"/>
                </a:srgbClr>
              </a:gs>
              <a:gs pos="70000">
                <a:srgbClr val="00B0F0">
                  <a:alpha val="70000"/>
                </a:srgbClr>
              </a:gs>
              <a:gs pos="100000">
                <a:srgbClr val="00B0F0"/>
              </a:gs>
            </a:gsLst>
            <a:lin ang="5400000" scaled="1"/>
          </a:gra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3" name="Pfeil: nach unten 102">
            <a:extLst>
              <a:ext uri="{FF2B5EF4-FFF2-40B4-BE49-F238E27FC236}">
                <a16:creationId xmlns:a16="http://schemas.microsoft.com/office/drawing/2014/main" id="{492EF2C3-8747-4909-B030-0693023AE536}"/>
              </a:ext>
            </a:extLst>
          </p:cNvPr>
          <p:cNvSpPr/>
          <p:nvPr/>
        </p:nvSpPr>
        <p:spPr>
          <a:xfrm rot="10800000">
            <a:off x="8955083" y="3771668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E4193509-E724-4972-9B7A-3178AAAD432D}"/>
              </a:ext>
            </a:extLst>
          </p:cNvPr>
          <p:cNvSpPr/>
          <p:nvPr/>
        </p:nvSpPr>
        <p:spPr>
          <a:xfrm rot="5400000">
            <a:off x="9025182" y="3143181"/>
            <a:ext cx="55075" cy="13335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Pfeil: nach unten 107">
            <a:extLst>
              <a:ext uri="{FF2B5EF4-FFF2-40B4-BE49-F238E27FC236}">
                <a16:creationId xmlns:a16="http://schemas.microsoft.com/office/drawing/2014/main" id="{6BCCDA36-39D4-46E3-8649-BF601DE277E4}"/>
              </a:ext>
            </a:extLst>
          </p:cNvPr>
          <p:cNvSpPr/>
          <p:nvPr/>
        </p:nvSpPr>
        <p:spPr>
          <a:xfrm rot="10800000">
            <a:off x="7812965" y="3773737"/>
            <a:ext cx="216442" cy="232130"/>
          </a:xfrm>
          <a:prstGeom prst="downArrow">
            <a:avLst/>
          </a:prstGeom>
          <a:solidFill>
            <a:srgbClr val="066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EBBC9921-559C-4EE7-9F19-AEA5DF7D6596}"/>
              </a:ext>
            </a:extLst>
          </p:cNvPr>
          <p:cNvSpPr/>
          <p:nvPr/>
        </p:nvSpPr>
        <p:spPr>
          <a:xfrm rot="5400000">
            <a:off x="9292280" y="2644200"/>
            <a:ext cx="198382" cy="895133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Rechtwinkliges Dreieck 108">
            <a:extLst>
              <a:ext uri="{FF2B5EF4-FFF2-40B4-BE49-F238E27FC236}">
                <a16:creationId xmlns:a16="http://schemas.microsoft.com/office/drawing/2014/main" id="{8B2236F0-2921-47C8-A53E-2F88AD792F92}"/>
              </a:ext>
            </a:extLst>
          </p:cNvPr>
          <p:cNvSpPr/>
          <p:nvPr/>
        </p:nvSpPr>
        <p:spPr>
          <a:xfrm>
            <a:off x="8975586" y="676316"/>
            <a:ext cx="305726" cy="1844486"/>
          </a:xfrm>
          <a:prstGeom prst="rtTriangle">
            <a:avLst/>
          </a:prstGeom>
          <a:gradFill>
            <a:gsLst>
              <a:gs pos="0">
                <a:srgbClr val="00B0F0"/>
              </a:gs>
              <a:gs pos="70000">
                <a:srgbClr val="FF0000">
                  <a:alpha val="70000"/>
                </a:srgbClr>
              </a:gs>
              <a:gs pos="30000">
                <a:srgbClr val="00B0F0">
                  <a:alpha val="70000"/>
                </a:srgbClr>
              </a:gs>
              <a:gs pos="100000">
                <a:srgbClr val="FF0000"/>
              </a:gs>
            </a:gsLst>
            <a:lin ang="5400000" scaled="1"/>
          </a:gra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0" name="Rechtwinkliges Dreieck 109">
            <a:extLst>
              <a:ext uri="{FF2B5EF4-FFF2-40B4-BE49-F238E27FC236}">
                <a16:creationId xmlns:a16="http://schemas.microsoft.com/office/drawing/2014/main" id="{23B33917-7075-40DE-A3BD-42FDB1D47AAF}"/>
              </a:ext>
            </a:extLst>
          </p:cNvPr>
          <p:cNvSpPr/>
          <p:nvPr/>
        </p:nvSpPr>
        <p:spPr>
          <a:xfrm rot="10800000">
            <a:off x="8982966" y="670376"/>
            <a:ext cx="305726" cy="1819681"/>
          </a:xfrm>
          <a:prstGeom prst="rtTriangle">
            <a:avLst/>
          </a:prstGeom>
          <a:gradFill>
            <a:gsLst>
              <a:gs pos="0">
                <a:srgbClr val="FF0000"/>
              </a:gs>
              <a:gs pos="30000">
                <a:srgbClr val="FF0000">
                  <a:alpha val="70000"/>
                </a:srgbClr>
              </a:gs>
              <a:gs pos="70000">
                <a:srgbClr val="00B0F0">
                  <a:alpha val="70000"/>
                </a:srgbClr>
              </a:gs>
              <a:gs pos="100000">
                <a:srgbClr val="00B0F0"/>
              </a:gs>
            </a:gsLst>
            <a:lin ang="5400000" scaled="1"/>
          </a:gra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F8EF1FA9-E852-46ED-8C93-752E43409AA2}"/>
              </a:ext>
            </a:extLst>
          </p:cNvPr>
          <p:cNvSpPr/>
          <p:nvPr/>
        </p:nvSpPr>
        <p:spPr>
          <a:xfrm rot="10800000">
            <a:off x="9973276" y="3190958"/>
            <a:ext cx="126365" cy="4571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8AD7EE36-613B-4D42-A075-CDE5DAA08E3C}"/>
              </a:ext>
            </a:extLst>
          </p:cNvPr>
          <p:cNvSpPr txBox="1"/>
          <p:nvPr/>
        </p:nvSpPr>
        <p:spPr>
          <a:xfrm>
            <a:off x="7415369" y="3726799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id="{0DAF2C89-1FFE-4581-A345-F3F54CF130C6}"/>
              </a:ext>
            </a:extLst>
          </p:cNvPr>
          <p:cNvSpPr txBox="1"/>
          <p:nvPr/>
        </p:nvSpPr>
        <p:spPr>
          <a:xfrm>
            <a:off x="7796964" y="3726798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</a:t>
            </a:r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id="{08C0CBCD-5B90-4C92-986B-BBA56CBD5A26}"/>
              </a:ext>
            </a:extLst>
          </p:cNvPr>
          <p:cNvSpPr txBox="1"/>
          <p:nvPr/>
        </p:nvSpPr>
        <p:spPr>
          <a:xfrm>
            <a:off x="8516163" y="3726798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</a:t>
            </a: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E8427B8A-4CFB-4D2C-A270-F9C6D52640C6}"/>
              </a:ext>
            </a:extLst>
          </p:cNvPr>
          <p:cNvSpPr txBox="1"/>
          <p:nvPr/>
        </p:nvSpPr>
        <p:spPr>
          <a:xfrm>
            <a:off x="9906343" y="3726798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5</a:t>
            </a:r>
          </a:p>
        </p:txBody>
      </p:sp>
      <p:sp>
        <p:nvSpPr>
          <p:cNvPr id="120" name="Textfeld 119">
            <a:extLst>
              <a:ext uri="{FF2B5EF4-FFF2-40B4-BE49-F238E27FC236}">
                <a16:creationId xmlns:a16="http://schemas.microsoft.com/office/drawing/2014/main" id="{3D58C2A1-094A-43DA-812E-E562675E8A0F}"/>
              </a:ext>
            </a:extLst>
          </p:cNvPr>
          <p:cNvSpPr txBox="1"/>
          <p:nvPr/>
        </p:nvSpPr>
        <p:spPr>
          <a:xfrm>
            <a:off x="8931763" y="3737731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4</a:t>
            </a:r>
          </a:p>
        </p:txBody>
      </p:sp>
      <p:sp>
        <p:nvSpPr>
          <p:cNvPr id="101" name="Rechteck 243">
            <a:extLst>
              <a:ext uri="{FF2B5EF4-FFF2-40B4-BE49-F238E27FC236}">
                <a16:creationId xmlns:a16="http://schemas.microsoft.com/office/drawing/2014/main" id="{DB6B0955-0745-4370-9244-AA95115025E3}"/>
              </a:ext>
            </a:extLst>
          </p:cNvPr>
          <p:cNvSpPr/>
          <p:nvPr/>
        </p:nvSpPr>
        <p:spPr>
          <a:xfrm rot="16200000">
            <a:off x="7769192" y="1664990"/>
            <a:ext cx="266775" cy="248185"/>
          </a:xfrm>
          <a:custGeom>
            <a:avLst/>
            <a:gdLst>
              <a:gd name="connsiteX0" fmla="*/ 0 w 106759"/>
              <a:gd name="connsiteY0" fmla="*/ 0 h 206795"/>
              <a:gd name="connsiteX1" fmla="*/ 106759 w 106759"/>
              <a:gd name="connsiteY1" fmla="*/ 0 h 206795"/>
              <a:gd name="connsiteX2" fmla="*/ 106759 w 106759"/>
              <a:gd name="connsiteY2" fmla="*/ 206795 h 206795"/>
              <a:gd name="connsiteX3" fmla="*/ 0 w 106759"/>
              <a:gd name="connsiteY3" fmla="*/ 206795 h 206795"/>
              <a:gd name="connsiteX4" fmla="*/ 0 w 106759"/>
              <a:gd name="connsiteY4" fmla="*/ 0 h 206795"/>
              <a:gd name="connsiteX0" fmla="*/ 145256 w 252015"/>
              <a:gd name="connsiteY0" fmla="*/ 0 h 237752"/>
              <a:gd name="connsiteX1" fmla="*/ 252015 w 252015"/>
              <a:gd name="connsiteY1" fmla="*/ 0 h 237752"/>
              <a:gd name="connsiteX2" fmla="*/ 252015 w 252015"/>
              <a:gd name="connsiteY2" fmla="*/ 206795 h 237752"/>
              <a:gd name="connsiteX3" fmla="*/ 0 w 252015"/>
              <a:gd name="connsiteY3" fmla="*/ 237752 h 237752"/>
              <a:gd name="connsiteX4" fmla="*/ 145256 w 252015"/>
              <a:gd name="connsiteY4" fmla="*/ 0 h 237752"/>
              <a:gd name="connsiteX0" fmla="*/ 145256 w 252015"/>
              <a:gd name="connsiteY0" fmla="*/ 0 h 237752"/>
              <a:gd name="connsiteX1" fmla="*/ 252015 w 252015"/>
              <a:gd name="connsiteY1" fmla="*/ 0 h 237752"/>
              <a:gd name="connsiteX2" fmla="*/ 182958 w 252015"/>
              <a:gd name="connsiteY2" fmla="*/ 202036 h 237752"/>
              <a:gd name="connsiteX3" fmla="*/ 0 w 252015"/>
              <a:gd name="connsiteY3" fmla="*/ 237752 h 237752"/>
              <a:gd name="connsiteX4" fmla="*/ 145256 w 252015"/>
              <a:gd name="connsiteY4" fmla="*/ 0 h 237752"/>
              <a:gd name="connsiteX0" fmla="*/ 145256 w 252015"/>
              <a:gd name="connsiteY0" fmla="*/ 0 h 242424"/>
              <a:gd name="connsiteX1" fmla="*/ 252015 w 252015"/>
              <a:gd name="connsiteY1" fmla="*/ 0 h 242424"/>
              <a:gd name="connsiteX2" fmla="*/ 182958 w 252015"/>
              <a:gd name="connsiteY2" fmla="*/ 202036 h 242424"/>
              <a:gd name="connsiteX3" fmla="*/ 0 w 252015"/>
              <a:gd name="connsiteY3" fmla="*/ 237752 h 242424"/>
              <a:gd name="connsiteX4" fmla="*/ 145256 w 252015"/>
              <a:gd name="connsiteY4" fmla="*/ 0 h 242424"/>
              <a:gd name="connsiteX0" fmla="*/ 145256 w 252015"/>
              <a:gd name="connsiteY0" fmla="*/ 0 h 242424"/>
              <a:gd name="connsiteX1" fmla="*/ 252015 w 252015"/>
              <a:gd name="connsiteY1" fmla="*/ 0 h 242424"/>
              <a:gd name="connsiteX2" fmla="*/ 182958 w 252015"/>
              <a:gd name="connsiteY2" fmla="*/ 202036 h 242424"/>
              <a:gd name="connsiteX3" fmla="*/ 0 w 252015"/>
              <a:gd name="connsiteY3" fmla="*/ 237752 h 242424"/>
              <a:gd name="connsiteX4" fmla="*/ 145256 w 252015"/>
              <a:gd name="connsiteY4" fmla="*/ 0 h 242424"/>
              <a:gd name="connsiteX0" fmla="*/ 145256 w 252015"/>
              <a:gd name="connsiteY0" fmla="*/ 0 h 239848"/>
              <a:gd name="connsiteX1" fmla="*/ 252015 w 252015"/>
              <a:gd name="connsiteY1" fmla="*/ 0 h 239848"/>
              <a:gd name="connsiteX2" fmla="*/ 180577 w 252015"/>
              <a:gd name="connsiteY2" fmla="*/ 197276 h 239848"/>
              <a:gd name="connsiteX3" fmla="*/ 0 w 252015"/>
              <a:gd name="connsiteY3" fmla="*/ 237752 h 239848"/>
              <a:gd name="connsiteX4" fmla="*/ 145256 w 252015"/>
              <a:gd name="connsiteY4" fmla="*/ 0 h 239848"/>
              <a:gd name="connsiteX0" fmla="*/ 145256 w 252015"/>
              <a:gd name="connsiteY0" fmla="*/ 0 h 239848"/>
              <a:gd name="connsiteX1" fmla="*/ 252015 w 252015"/>
              <a:gd name="connsiteY1" fmla="*/ 0 h 239848"/>
              <a:gd name="connsiteX2" fmla="*/ 180577 w 252015"/>
              <a:gd name="connsiteY2" fmla="*/ 197276 h 239848"/>
              <a:gd name="connsiteX3" fmla="*/ 0 w 252015"/>
              <a:gd name="connsiteY3" fmla="*/ 237752 h 239848"/>
              <a:gd name="connsiteX4" fmla="*/ 145256 w 252015"/>
              <a:gd name="connsiteY4" fmla="*/ 0 h 239848"/>
              <a:gd name="connsiteX0" fmla="*/ 145256 w 252015"/>
              <a:gd name="connsiteY0" fmla="*/ 0 h 245387"/>
              <a:gd name="connsiteX1" fmla="*/ 252015 w 252015"/>
              <a:gd name="connsiteY1" fmla="*/ 0 h 245387"/>
              <a:gd name="connsiteX2" fmla="*/ 180577 w 252015"/>
              <a:gd name="connsiteY2" fmla="*/ 197276 h 245387"/>
              <a:gd name="connsiteX3" fmla="*/ 0 w 252015"/>
              <a:gd name="connsiteY3" fmla="*/ 237752 h 245387"/>
              <a:gd name="connsiteX4" fmla="*/ 145256 w 252015"/>
              <a:gd name="connsiteY4" fmla="*/ 0 h 245387"/>
              <a:gd name="connsiteX0" fmla="*/ 145256 w 252015"/>
              <a:gd name="connsiteY0" fmla="*/ 0 h 244429"/>
              <a:gd name="connsiteX1" fmla="*/ 252015 w 252015"/>
              <a:gd name="connsiteY1" fmla="*/ 0 h 244429"/>
              <a:gd name="connsiteX2" fmla="*/ 180577 w 252015"/>
              <a:gd name="connsiteY2" fmla="*/ 197276 h 244429"/>
              <a:gd name="connsiteX3" fmla="*/ 0 w 252015"/>
              <a:gd name="connsiteY3" fmla="*/ 237752 h 244429"/>
              <a:gd name="connsiteX4" fmla="*/ 145256 w 252015"/>
              <a:gd name="connsiteY4" fmla="*/ 0 h 244429"/>
              <a:gd name="connsiteX0" fmla="*/ 145256 w 252015"/>
              <a:gd name="connsiteY0" fmla="*/ 0 h 246990"/>
              <a:gd name="connsiteX1" fmla="*/ 252015 w 252015"/>
              <a:gd name="connsiteY1" fmla="*/ 0 h 246990"/>
              <a:gd name="connsiteX2" fmla="*/ 180577 w 252015"/>
              <a:gd name="connsiteY2" fmla="*/ 197276 h 246990"/>
              <a:gd name="connsiteX3" fmla="*/ 0 w 252015"/>
              <a:gd name="connsiteY3" fmla="*/ 237752 h 246990"/>
              <a:gd name="connsiteX4" fmla="*/ 145256 w 252015"/>
              <a:gd name="connsiteY4" fmla="*/ 0 h 246990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145256 w 252015"/>
              <a:gd name="connsiteY4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45256 w 252015"/>
              <a:gd name="connsiteY5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26946 w 252015"/>
              <a:gd name="connsiteY4" fmla="*/ 137600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45256 w 252015"/>
              <a:gd name="connsiteY0" fmla="*/ 0 h 242828"/>
              <a:gd name="connsiteX1" fmla="*/ 252015 w 252015"/>
              <a:gd name="connsiteY1" fmla="*/ 0 h 242828"/>
              <a:gd name="connsiteX2" fmla="*/ 180577 w 252015"/>
              <a:gd name="connsiteY2" fmla="*/ 197276 h 242828"/>
              <a:gd name="connsiteX3" fmla="*/ 0 w 252015"/>
              <a:gd name="connsiteY3" fmla="*/ 237752 h 242828"/>
              <a:gd name="connsiteX4" fmla="*/ 14476 w 252015"/>
              <a:gd name="connsiteY4" fmla="*/ 131615 h 242828"/>
              <a:gd name="connsiteX5" fmla="*/ 129340 w 252015"/>
              <a:gd name="connsiteY5" fmla="*/ 101881 h 242828"/>
              <a:gd name="connsiteX6" fmla="*/ 145256 w 252015"/>
              <a:gd name="connsiteY6" fmla="*/ 0 h 242828"/>
              <a:gd name="connsiteX0" fmla="*/ 159803 w 266562"/>
              <a:gd name="connsiteY0" fmla="*/ 0 h 240583"/>
              <a:gd name="connsiteX1" fmla="*/ 266562 w 266562"/>
              <a:gd name="connsiteY1" fmla="*/ 0 h 240583"/>
              <a:gd name="connsiteX2" fmla="*/ 195124 w 266562"/>
              <a:gd name="connsiteY2" fmla="*/ 197276 h 240583"/>
              <a:gd name="connsiteX3" fmla="*/ 0 w 266562"/>
              <a:gd name="connsiteY3" fmla="*/ 233763 h 240583"/>
              <a:gd name="connsiteX4" fmla="*/ 29023 w 266562"/>
              <a:gd name="connsiteY4" fmla="*/ 131615 h 240583"/>
              <a:gd name="connsiteX5" fmla="*/ 143887 w 266562"/>
              <a:gd name="connsiteY5" fmla="*/ 101881 h 240583"/>
              <a:gd name="connsiteX6" fmla="*/ 159803 w 266562"/>
              <a:gd name="connsiteY6" fmla="*/ 0 h 240583"/>
              <a:gd name="connsiteX0" fmla="*/ 159803 w 266562"/>
              <a:gd name="connsiteY0" fmla="*/ 0 h 233763"/>
              <a:gd name="connsiteX1" fmla="*/ 266562 w 266562"/>
              <a:gd name="connsiteY1" fmla="*/ 0 h 233763"/>
              <a:gd name="connsiteX2" fmla="*/ 0 w 266562"/>
              <a:gd name="connsiteY2" fmla="*/ 233763 h 233763"/>
              <a:gd name="connsiteX3" fmla="*/ 29023 w 266562"/>
              <a:gd name="connsiteY3" fmla="*/ 131615 h 233763"/>
              <a:gd name="connsiteX4" fmla="*/ 143887 w 266562"/>
              <a:gd name="connsiteY4" fmla="*/ 101881 h 233763"/>
              <a:gd name="connsiteX5" fmla="*/ 159803 w 266562"/>
              <a:gd name="connsiteY5" fmla="*/ 0 h 233763"/>
              <a:gd name="connsiteX0" fmla="*/ 159803 w 266562"/>
              <a:gd name="connsiteY0" fmla="*/ 0 h 233763"/>
              <a:gd name="connsiteX1" fmla="*/ 266562 w 266562"/>
              <a:gd name="connsiteY1" fmla="*/ 0 h 233763"/>
              <a:gd name="connsiteX2" fmla="*/ 0 w 266562"/>
              <a:gd name="connsiteY2" fmla="*/ 233763 h 233763"/>
              <a:gd name="connsiteX3" fmla="*/ 29023 w 266562"/>
              <a:gd name="connsiteY3" fmla="*/ 131615 h 233763"/>
              <a:gd name="connsiteX4" fmla="*/ 159803 w 266562"/>
              <a:gd name="connsiteY4" fmla="*/ 0 h 233763"/>
              <a:gd name="connsiteX0" fmla="*/ 159803 w 266562"/>
              <a:gd name="connsiteY0" fmla="*/ 0 h 240446"/>
              <a:gd name="connsiteX1" fmla="*/ 266562 w 266562"/>
              <a:gd name="connsiteY1" fmla="*/ 0 h 240446"/>
              <a:gd name="connsiteX2" fmla="*/ 0 w 266562"/>
              <a:gd name="connsiteY2" fmla="*/ 233763 h 240446"/>
              <a:gd name="connsiteX3" fmla="*/ 29023 w 266562"/>
              <a:gd name="connsiteY3" fmla="*/ 131615 h 240446"/>
              <a:gd name="connsiteX4" fmla="*/ 159803 w 266562"/>
              <a:gd name="connsiteY4" fmla="*/ 0 h 240446"/>
              <a:gd name="connsiteX0" fmla="*/ 159803 w 266763"/>
              <a:gd name="connsiteY0" fmla="*/ 0 h 242372"/>
              <a:gd name="connsiteX1" fmla="*/ 266562 w 266763"/>
              <a:gd name="connsiteY1" fmla="*/ 0 h 242372"/>
              <a:gd name="connsiteX2" fmla="*/ 0 w 266763"/>
              <a:gd name="connsiteY2" fmla="*/ 233763 h 242372"/>
              <a:gd name="connsiteX3" fmla="*/ 29023 w 266763"/>
              <a:gd name="connsiteY3" fmla="*/ 131615 h 242372"/>
              <a:gd name="connsiteX4" fmla="*/ 159803 w 266763"/>
              <a:gd name="connsiteY4" fmla="*/ 0 h 242372"/>
              <a:gd name="connsiteX0" fmla="*/ 159803 w 266774"/>
              <a:gd name="connsiteY0" fmla="*/ 0 h 236649"/>
              <a:gd name="connsiteX1" fmla="*/ 266562 w 266774"/>
              <a:gd name="connsiteY1" fmla="*/ 0 h 236649"/>
              <a:gd name="connsiteX2" fmla="*/ 0 w 266774"/>
              <a:gd name="connsiteY2" fmla="*/ 233763 h 236649"/>
              <a:gd name="connsiteX3" fmla="*/ 29023 w 266774"/>
              <a:gd name="connsiteY3" fmla="*/ 131615 h 236649"/>
              <a:gd name="connsiteX4" fmla="*/ 159803 w 266774"/>
              <a:gd name="connsiteY4" fmla="*/ 0 h 236649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  <a:gd name="connsiteX0" fmla="*/ 159803 w 266774"/>
              <a:gd name="connsiteY0" fmla="*/ 0 h 238332"/>
              <a:gd name="connsiteX1" fmla="*/ 266562 w 266774"/>
              <a:gd name="connsiteY1" fmla="*/ 0 h 238332"/>
              <a:gd name="connsiteX2" fmla="*/ 0 w 266774"/>
              <a:gd name="connsiteY2" fmla="*/ 233763 h 238332"/>
              <a:gd name="connsiteX3" fmla="*/ 29023 w 266774"/>
              <a:gd name="connsiteY3" fmla="*/ 131615 h 238332"/>
              <a:gd name="connsiteX4" fmla="*/ 159803 w 266774"/>
              <a:gd name="connsiteY4" fmla="*/ 0 h 23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74" h="238332">
                <a:moveTo>
                  <a:pt x="159803" y="0"/>
                </a:moveTo>
                <a:lnTo>
                  <a:pt x="266562" y="0"/>
                </a:lnTo>
                <a:cubicBezTo>
                  <a:pt x="271099" y="104820"/>
                  <a:pt x="203766" y="267709"/>
                  <a:pt x="0" y="233763"/>
                </a:cubicBezTo>
                <a:cubicBezTo>
                  <a:pt x="15332" y="184506"/>
                  <a:pt x="1783" y="176119"/>
                  <a:pt x="29023" y="131615"/>
                </a:cubicBezTo>
                <a:cubicBezTo>
                  <a:pt x="151253" y="146538"/>
                  <a:pt x="161776" y="71828"/>
                  <a:pt x="159803" y="0"/>
                </a:cubicBezTo>
                <a:close/>
              </a:path>
            </a:pathLst>
          </a:custGeom>
          <a:solidFill>
            <a:srgbClr val="066D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B0FA32BA-8A3C-4CBD-8902-110DE9A19525}"/>
              </a:ext>
            </a:extLst>
          </p:cNvPr>
          <p:cNvSpPr/>
          <p:nvPr/>
        </p:nvSpPr>
        <p:spPr>
          <a:xfrm rot="5400000">
            <a:off x="10665575" y="4381172"/>
            <a:ext cx="117665" cy="106050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E6214E75-211A-4653-8950-55B7F90E22AC}"/>
              </a:ext>
            </a:extLst>
          </p:cNvPr>
          <p:cNvSpPr/>
          <p:nvPr/>
        </p:nvSpPr>
        <p:spPr>
          <a:xfrm rot="5400000">
            <a:off x="10761529" y="4391904"/>
            <a:ext cx="168986" cy="137178"/>
          </a:xfrm>
          <a:custGeom>
            <a:avLst/>
            <a:gdLst>
              <a:gd name="connsiteX0" fmla="*/ 0 w 117668"/>
              <a:gd name="connsiteY0" fmla="*/ 0 h 137178"/>
              <a:gd name="connsiteX1" fmla="*/ 117668 w 117668"/>
              <a:gd name="connsiteY1" fmla="*/ 0 h 137178"/>
              <a:gd name="connsiteX2" fmla="*/ 117668 w 117668"/>
              <a:gd name="connsiteY2" fmla="*/ 137178 h 137178"/>
              <a:gd name="connsiteX3" fmla="*/ 0 w 117668"/>
              <a:gd name="connsiteY3" fmla="*/ 137178 h 137178"/>
              <a:gd name="connsiteX4" fmla="*/ 0 w 117668"/>
              <a:gd name="connsiteY4" fmla="*/ 0 h 137178"/>
              <a:gd name="connsiteX0" fmla="*/ 0 w 165467"/>
              <a:gd name="connsiteY0" fmla="*/ 0 h 137178"/>
              <a:gd name="connsiteX1" fmla="*/ 165467 w 165467"/>
              <a:gd name="connsiteY1" fmla="*/ 0 h 137178"/>
              <a:gd name="connsiteX2" fmla="*/ 117668 w 165467"/>
              <a:gd name="connsiteY2" fmla="*/ 137178 h 137178"/>
              <a:gd name="connsiteX3" fmla="*/ 0 w 165467"/>
              <a:gd name="connsiteY3" fmla="*/ 137178 h 137178"/>
              <a:gd name="connsiteX4" fmla="*/ 0 w 165467"/>
              <a:gd name="connsiteY4" fmla="*/ 0 h 137178"/>
              <a:gd name="connsiteX0" fmla="*/ 0 w 165467"/>
              <a:gd name="connsiteY0" fmla="*/ 0 h 137178"/>
              <a:gd name="connsiteX1" fmla="*/ 165467 w 165467"/>
              <a:gd name="connsiteY1" fmla="*/ 0 h 137178"/>
              <a:gd name="connsiteX2" fmla="*/ 119110 w 165467"/>
              <a:gd name="connsiteY2" fmla="*/ 118456 h 137178"/>
              <a:gd name="connsiteX3" fmla="*/ 117668 w 165467"/>
              <a:gd name="connsiteY3" fmla="*/ 137178 h 137178"/>
              <a:gd name="connsiteX4" fmla="*/ 0 w 165467"/>
              <a:gd name="connsiteY4" fmla="*/ 137178 h 137178"/>
              <a:gd name="connsiteX5" fmla="*/ 0 w 165467"/>
              <a:gd name="connsiteY5" fmla="*/ 0 h 137178"/>
              <a:gd name="connsiteX0" fmla="*/ 0 w 177242"/>
              <a:gd name="connsiteY0" fmla="*/ 0 h 137178"/>
              <a:gd name="connsiteX1" fmla="*/ 165467 w 177242"/>
              <a:gd name="connsiteY1" fmla="*/ 0 h 137178"/>
              <a:gd name="connsiteX2" fmla="*/ 166908 w 177242"/>
              <a:gd name="connsiteY2" fmla="*/ 114300 h 137178"/>
              <a:gd name="connsiteX3" fmla="*/ 119110 w 177242"/>
              <a:gd name="connsiteY3" fmla="*/ 118456 h 137178"/>
              <a:gd name="connsiteX4" fmla="*/ 117668 w 177242"/>
              <a:gd name="connsiteY4" fmla="*/ 137178 h 137178"/>
              <a:gd name="connsiteX5" fmla="*/ 0 w 177242"/>
              <a:gd name="connsiteY5" fmla="*/ 137178 h 137178"/>
              <a:gd name="connsiteX6" fmla="*/ 0 w 177242"/>
              <a:gd name="connsiteY6" fmla="*/ 0 h 137178"/>
              <a:gd name="connsiteX0" fmla="*/ 0 w 175505"/>
              <a:gd name="connsiteY0" fmla="*/ 0 h 137178"/>
              <a:gd name="connsiteX1" fmla="*/ 165467 w 175505"/>
              <a:gd name="connsiteY1" fmla="*/ 0 h 137178"/>
              <a:gd name="connsiteX2" fmla="*/ 166908 w 175505"/>
              <a:gd name="connsiteY2" fmla="*/ 114300 h 137178"/>
              <a:gd name="connsiteX3" fmla="*/ 119110 w 175505"/>
              <a:gd name="connsiteY3" fmla="*/ 118456 h 137178"/>
              <a:gd name="connsiteX4" fmla="*/ 117668 w 175505"/>
              <a:gd name="connsiteY4" fmla="*/ 137178 h 137178"/>
              <a:gd name="connsiteX5" fmla="*/ 0 w 175505"/>
              <a:gd name="connsiteY5" fmla="*/ 137178 h 137178"/>
              <a:gd name="connsiteX6" fmla="*/ 0 w 175505"/>
              <a:gd name="connsiteY6" fmla="*/ 0 h 137178"/>
              <a:gd name="connsiteX0" fmla="*/ 0 w 167686"/>
              <a:gd name="connsiteY0" fmla="*/ 0 h 137178"/>
              <a:gd name="connsiteX1" fmla="*/ 165467 w 167686"/>
              <a:gd name="connsiteY1" fmla="*/ 0 h 137178"/>
              <a:gd name="connsiteX2" fmla="*/ 166908 w 167686"/>
              <a:gd name="connsiteY2" fmla="*/ 114300 h 137178"/>
              <a:gd name="connsiteX3" fmla="*/ 119110 w 167686"/>
              <a:gd name="connsiteY3" fmla="*/ 118456 h 137178"/>
              <a:gd name="connsiteX4" fmla="*/ 117668 w 167686"/>
              <a:gd name="connsiteY4" fmla="*/ 137178 h 137178"/>
              <a:gd name="connsiteX5" fmla="*/ 0 w 167686"/>
              <a:gd name="connsiteY5" fmla="*/ 137178 h 137178"/>
              <a:gd name="connsiteX6" fmla="*/ 0 w 167686"/>
              <a:gd name="connsiteY6" fmla="*/ 0 h 137178"/>
              <a:gd name="connsiteX0" fmla="*/ 0 w 167686"/>
              <a:gd name="connsiteY0" fmla="*/ 0 h 137178"/>
              <a:gd name="connsiteX1" fmla="*/ 165467 w 167686"/>
              <a:gd name="connsiteY1" fmla="*/ 0 h 137178"/>
              <a:gd name="connsiteX2" fmla="*/ 166908 w 167686"/>
              <a:gd name="connsiteY2" fmla="*/ 114300 h 137178"/>
              <a:gd name="connsiteX3" fmla="*/ 119110 w 167686"/>
              <a:gd name="connsiteY3" fmla="*/ 118456 h 137178"/>
              <a:gd name="connsiteX4" fmla="*/ 117668 w 167686"/>
              <a:gd name="connsiteY4" fmla="*/ 137178 h 137178"/>
              <a:gd name="connsiteX5" fmla="*/ 0 w 167686"/>
              <a:gd name="connsiteY5" fmla="*/ 137178 h 137178"/>
              <a:gd name="connsiteX6" fmla="*/ 0 w 167686"/>
              <a:gd name="connsiteY6" fmla="*/ 0 h 137178"/>
              <a:gd name="connsiteX0" fmla="*/ 0 w 167686"/>
              <a:gd name="connsiteY0" fmla="*/ 0 h 137178"/>
              <a:gd name="connsiteX1" fmla="*/ 165467 w 167686"/>
              <a:gd name="connsiteY1" fmla="*/ 0 h 137178"/>
              <a:gd name="connsiteX2" fmla="*/ 166908 w 167686"/>
              <a:gd name="connsiteY2" fmla="*/ 114300 h 137178"/>
              <a:gd name="connsiteX3" fmla="*/ 119110 w 167686"/>
              <a:gd name="connsiteY3" fmla="*/ 118456 h 137178"/>
              <a:gd name="connsiteX4" fmla="*/ 117668 w 167686"/>
              <a:gd name="connsiteY4" fmla="*/ 137178 h 137178"/>
              <a:gd name="connsiteX5" fmla="*/ 0 w 167686"/>
              <a:gd name="connsiteY5" fmla="*/ 137178 h 137178"/>
              <a:gd name="connsiteX6" fmla="*/ 0 w 167686"/>
              <a:gd name="connsiteY6" fmla="*/ 0 h 137178"/>
              <a:gd name="connsiteX0" fmla="*/ 0 w 166180"/>
              <a:gd name="connsiteY0" fmla="*/ 0 h 137178"/>
              <a:gd name="connsiteX1" fmla="*/ 165467 w 166180"/>
              <a:gd name="connsiteY1" fmla="*/ 0 h 137178"/>
              <a:gd name="connsiteX2" fmla="*/ 162752 w 166180"/>
              <a:gd name="connsiteY2" fmla="*/ 99753 h 137178"/>
              <a:gd name="connsiteX3" fmla="*/ 119110 w 166180"/>
              <a:gd name="connsiteY3" fmla="*/ 118456 h 137178"/>
              <a:gd name="connsiteX4" fmla="*/ 117668 w 166180"/>
              <a:gd name="connsiteY4" fmla="*/ 137178 h 137178"/>
              <a:gd name="connsiteX5" fmla="*/ 0 w 166180"/>
              <a:gd name="connsiteY5" fmla="*/ 137178 h 137178"/>
              <a:gd name="connsiteX6" fmla="*/ 0 w 166180"/>
              <a:gd name="connsiteY6" fmla="*/ 0 h 137178"/>
              <a:gd name="connsiteX0" fmla="*/ 0 w 169403"/>
              <a:gd name="connsiteY0" fmla="*/ 0 h 137178"/>
              <a:gd name="connsiteX1" fmla="*/ 165467 w 169403"/>
              <a:gd name="connsiteY1" fmla="*/ 0 h 137178"/>
              <a:gd name="connsiteX2" fmla="*/ 168986 w 169403"/>
              <a:gd name="connsiteY2" fmla="*/ 122613 h 137178"/>
              <a:gd name="connsiteX3" fmla="*/ 119110 w 169403"/>
              <a:gd name="connsiteY3" fmla="*/ 118456 h 137178"/>
              <a:gd name="connsiteX4" fmla="*/ 117668 w 169403"/>
              <a:gd name="connsiteY4" fmla="*/ 137178 h 137178"/>
              <a:gd name="connsiteX5" fmla="*/ 0 w 169403"/>
              <a:gd name="connsiteY5" fmla="*/ 137178 h 137178"/>
              <a:gd name="connsiteX6" fmla="*/ 0 w 169403"/>
              <a:gd name="connsiteY6" fmla="*/ 0 h 137178"/>
              <a:gd name="connsiteX0" fmla="*/ 0 w 168986"/>
              <a:gd name="connsiteY0" fmla="*/ 0 h 137178"/>
              <a:gd name="connsiteX1" fmla="*/ 165467 w 168986"/>
              <a:gd name="connsiteY1" fmla="*/ 0 h 137178"/>
              <a:gd name="connsiteX2" fmla="*/ 168986 w 168986"/>
              <a:gd name="connsiteY2" fmla="*/ 122613 h 137178"/>
              <a:gd name="connsiteX3" fmla="*/ 119110 w 168986"/>
              <a:gd name="connsiteY3" fmla="*/ 118456 h 137178"/>
              <a:gd name="connsiteX4" fmla="*/ 117668 w 168986"/>
              <a:gd name="connsiteY4" fmla="*/ 137178 h 137178"/>
              <a:gd name="connsiteX5" fmla="*/ 0 w 168986"/>
              <a:gd name="connsiteY5" fmla="*/ 137178 h 137178"/>
              <a:gd name="connsiteX6" fmla="*/ 0 w 168986"/>
              <a:gd name="connsiteY6" fmla="*/ 0 h 137178"/>
              <a:gd name="connsiteX0" fmla="*/ 0 w 168986"/>
              <a:gd name="connsiteY0" fmla="*/ 0 h 137178"/>
              <a:gd name="connsiteX1" fmla="*/ 165467 w 168986"/>
              <a:gd name="connsiteY1" fmla="*/ 0 h 137178"/>
              <a:gd name="connsiteX2" fmla="*/ 168986 w 168986"/>
              <a:gd name="connsiteY2" fmla="*/ 122613 h 137178"/>
              <a:gd name="connsiteX3" fmla="*/ 119110 w 168986"/>
              <a:gd name="connsiteY3" fmla="*/ 124690 h 137178"/>
              <a:gd name="connsiteX4" fmla="*/ 117668 w 168986"/>
              <a:gd name="connsiteY4" fmla="*/ 137178 h 137178"/>
              <a:gd name="connsiteX5" fmla="*/ 0 w 168986"/>
              <a:gd name="connsiteY5" fmla="*/ 137178 h 137178"/>
              <a:gd name="connsiteX6" fmla="*/ 0 w 168986"/>
              <a:gd name="connsiteY6" fmla="*/ 0 h 13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986" h="137178">
                <a:moveTo>
                  <a:pt x="0" y="0"/>
                </a:moveTo>
                <a:lnTo>
                  <a:pt x="165467" y="0"/>
                </a:lnTo>
                <a:cubicBezTo>
                  <a:pt x="167656" y="45719"/>
                  <a:pt x="164246" y="94558"/>
                  <a:pt x="168986" y="122613"/>
                </a:cubicBezTo>
                <a:cubicBezTo>
                  <a:pt x="161260" y="142356"/>
                  <a:pt x="145327" y="116374"/>
                  <a:pt x="119110" y="124690"/>
                </a:cubicBezTo>
                <a:lnTo>
                  <a:pt x="117668" y="137178"/>
                </a:lnTo>
                <a:lnTo>
                  <a:pt x="0" y="137178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3" name="Rechteck 122">
            <a:extLst>
              <a:ext uri="{FF2B5EF4-FFF2-40B4-BE49-F238E27FC236}">
                <a16:creationId xmlns:a16="http://schemas.microsoft.com/office/drawing/2014/main" id="{C16BF887-D38E-483B-80C4-D25152B28179}"/>
              </a:ext>
            </a:extLst>
          </p:cNvPr>
          <p:cNvSpPr/>
          <p:nvPr/>
        </p:nvSpPr>
        <p:spPr>
          <a:xfrm rot="5400000">
            <a:off x="10587531" y="4844456"/>
            <a:ext cx="522218" cy="10081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5" name="Rechteck 124">
            <a:extLst>
              <a:ext uri="{FF2B5EF4-FFF2-40B4-BE49-F238E27FC236}">
                <a16:creationId xmlns:a16="http://schemas.microsoft.com/office/drawing/2014/main" id="{15FCE047-7DE7-48D6-8DBE-1663006F9D38}"/>
              </a:ext>
            </a:extLst>
          </p:cNvPr>
          <p:cNvSpPr/>
          <p:nvPr/>
        </p:nvSpPr>
        <p:spPr>
          <a:xfrm rot="5400000">
            <a:off x="10827022" y="5203463"/>
            <a:ext cx="46310" cy="128866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8" name="Pfeil: nach unten 127">
            <a:extLst>
              <a:ext uri="{FF2B5EF4-FFF2-40B4-BE49-F238E27FC236}">
                <a16:creationId xmlns:a16="http://schemas.microsoft.com/office/drawing/2014/main" id="{2B78A9F7-3732-4ACC-8EBC-6A69E3353335}"/>
              </a:ext>
            </a:extLst>
          </p:cNvPr>
          <p:cNvSpPr/>
          <p:nvPr/>
        </p:nvSpPr>
        <p:spPr>
          <a:xfrm>
            <a:off x="10737800" y="5633290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Pfeil: nach unten 128">
            <a:extLst>
              <a:ext uri="{FF2B5EF4-FFF2-40B4-BE49-F238E27FC236}">
                <a16:creationId xmlns:a16="http://schemas.microsoft.com/office/drawing/2014/main" id="{BA695E92-E4D9-4AC0-A649-AD4DBBC76D3E}"/>
              </a:ext>
            </a:extLst>
          </p:cNvPr>
          <p:cNvSpPr/>
          <p:nvPr/>
        </p:nvSpPr>
        <p:spPr>
          <a:xfrm rot="10800000">
            <a:off x="10341468" y="6126982"/>
            <a:ext cx="216442" cy="232130"/>
          </a:xfrm>
          <a:prstGeom prst="down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Rechteck 129">
            <a:extLst>
              <a:ext uri="{FF2B5EF4-FFF2-40B4-BE49-F238E27FC236}">
                <a16:creationId xmlns:a16="http://schemas.microsoft.com/office/drawing/2014/main" id="{08932976-489E-4355-8FEA-9C364DE13301}"/>
              </a:ext>
            </a:extLst>
          </p:cNvPr>
          <p:cNvSpPr/>
          <p:nvPr/>
        </p:nvSpPr>
        <p:spPr>
          <a:xfrm rot="5400000">
            <a:off x="10307157" y="5503747"/>
            <a:ext cx="243922" cy="186901"/>
          </a:xfrm>
          <a:custGeom>
            <a:avLst/>
            <a:gdLst>
              <a:gd name="connsiteX0" fmla="*/ 0 w 151820"/>
              <a:gd name="connsiteY0" fmla="*/ 0 h 188980"/>
              <a:gd name="connsiteX1" fmla="*/ 151820 w 151820"/>
              <a:gd name="connsiteY1" fmla="*/ 0 h 188980"/>
              <a:gd name="connsiteX2" fmla="*/ 151820 w 151820"/>
              <a:gd name="connsiteY2" fmla="*/ 188980 h 188980"/>
              <a:gd name="connsiteX3" fmla="*/ 0 w 151820"/>
              <a:gd name="connsiteY3" fmla="*/ 188980 h 188980"/>
              <a:gd name="connsiteX4" fmla="*/ 0 w 151820"/>
              <a:gd name="connsiteY4" fmla="*/ 0 h 188980"/>
              <a:gd name="connsiteX0" fmla="*/ 0 w 237025"/>
              <a:gd name="connsiteY0" fmla="*/ 0 h 188980"/>
              <a:gd name="connsiteX1" fmla="*/ 237025 w 237025"/>
              <a:gd name="connsiteY1" fmla="*/ 2079 h 188980"/>
              <a:gd name="connsiteX2" fmla="*/ 151820 w 237025"/>
              <a:gd name="connsiteY2" fmla="*/ 188980 h 188980"/>
              <a:gd name="connsiteX3" fmla="*/ 0 w 237025"/>
              <a:gd name="connsiteY3" fmla="*/ 188980 h 188980"/>
              <a:gd name="connsiteX4" fmla="*/ 0 w 237025"/>
              <a:gd name="connsiteY4" fmla="*/ 0 h 188980"/>
              <a:gd name="connsiteX0" fmla="*/ 0 w 237025"/>
              <a:gd name="connsiteY0" fmla="*/ 0 h 188980"/>
              <a:gd name="connsiteX1" fmla="*/ 237025 w 237025"/>
              <a:gd name="connsiteY1" fmla="*/ 2079 h 188980"/>
              <a:gd name="connsiteX2" fmla="*/ 152484 w 237025"/>
              <a:gd name="connsiteY2" fmla="*/ 169068 h 188980"/>
              <a:gd name="connsiteX3" fmla="*/ 151820 w 237025"/>
              <a:gd name="connsiteY3" fmla="*/ 188980 h 188980"/>
              <a:gd name="connsiteX4" fmla="*/ 0 w 237025"/>
              <a:gd name="connsiteY4" fmla="*/ 188980 h 188980"/>
              <a:gd name="connsiteX5" fmla="*/ 0 w 237025"/>
              <a:gd name="connsiteY5" fmla="*/ 0 h 188980"/>
              <a:gd name="connsiteX0" fmla="*/ 0 w 253120"/>
              <a:gd name="connsiteY0" fmla="*/ 0 h 188980"/>
              <a:gd name="connsiteX1" fmla="*/ 237025 w 253120"/>
              <a:gd name="connsiteY1" fmla="*/ 2079 h 188980"/>
              <a:gd name="connsiteX2" fmla="*/ 237689 w 253120"/>
              <a:gd name="connsiteY2" fmla="*/ 164912 h 188980"/>
              <a:gd name="connsiteX3" fmla="*/ 152484 w 253120"/>
              <a:gd name="connsiteY3" fmla="*/ 169068 h 188980"/>
              <a:gd name="connsiteX4" fmla="*/ 151820 w 253120"/>
              <a:gd name="connsiteY4" fmla="*/ 188980 h 188980"/>
              <a:gd name="connsiteX5" fmla="*/ 0 w 253120"/>
              <a:gd name="connsiteY5" fmla="*/ 188980 h 188980"/>
              <a:gd name="connsiteX6" fmla="*/ 0 w 253120"/>
              <a:gd name="connsiteY6" fmla="*/ 0 h 188980"/>
              <a:gd name="connsiteX0" fmla="*/ 0 w 248706"/>
              <a:gd name="connsiteY0" fmla="*/ 0 h 188980"/>
              <a:gd name="connsiteX1" fmla="*/ 237025 w 248706"/>
              <a:gd name="connsiteY1" fmla="*/ 2079 h 188980"/>
              <a:gd name="connsiteX2" fmla="*/ 237689 w 248706"/>
              <a:gd name="connsiteY2" fmla="*/ 164912 h 188980"/>
              <a:gd name="connsiteX3" fmla="*/ 152484 w 248706"/>
              <a:gd name="connsiteY3" fmla="*/ 169068 h 188980"/>
              <a:gd name="connsiteX4" fmla="*/ 151820 w 248706"/>
              <a:gd name="connsiteY4" fmla="*/ 188980 h 188980"/>
              <a:gd name="connsiteX5" fmla="*/ 0 w 248706"/>
              <a:gd name="connsiteY5" fmla="*/ 188980 h 188980"/>
              <a:gd name="connsiteX6" fmla="*/ 0 w 248706"/>
              <a:gd name="connsiteY6" fmla="*/ 0 h 188980"/>
              <a:gd name="connsiteX0" fmla="*/ 0 w 237689"/>
              <a:gd name="connsiteY0" fmla="*/ 0 h 188980"/>
              <a:gd name="connsiteX1" fmla="*/ 237025 w 237689"/>
              <a:gd name="connsiteY1" fmla="*/ 2079 h 188980"/>
              <a:gd name="connsiteX2" fmla="*/ 237689 w 237689"/>
              <a:gd name="connsiteY2" fmla="*/ 164912 h 188980"/>
              <a:gd name="connsiteX3" fmla="*/ 152484 w 237689"/>
              <a:gd name="connsiteY3" fmla="*/ 169068 h 188980"/>
              <a:gd name="connsiteX4" fmla="*/ 151820 w 237689"/>
              <a:gd name="connsiteY4" fmla="*/ 188980 h 188980"/>
              <a:gd name="connsiteX5" fmla="*/ 0 w 237689"/>
              <a:gd name="connsiteY5" fmla="*/ 188980 h 188980"/>
              <a:gd name="connsiteX6" fmla="*/ 0 w 237689"/>
              <a:gd name="connsiteY6" fmla="*/ 0 h 188980"/>
              <a:gd name="connsiteX0" fmla="*/ 0 w 237689"/>
              <a:gd name="connsiteY0" fmla="*/ 0 h 188980"/>
              <a:gd name="connsiteX1" fmla="*/ 237025 w 237689"/>
              <a:gd name="connsiteY1" fmla="*/ 2079 h 188980"/>
              <a:gd name="connsiteX2" fmla="*/ 237689 w 237689"/>
              <a:gd name="connsiteY2" fmla="*/ 164912 h 188980"/>
              <a:gd name="connsiteX3" fmla="*/ 152484 w 237689"/>
              <a:gd name="connsiteY3" fmla="*/ 169068 h 188980"/>
              <a:gd name="connsiteX4" fmla="*/ 151820 w 237689"/>
              <a:gd name="connsiteY4" fmla="*/ 188980 h 188980"/>
              <a:gd name="connsiteX5" fmla="*/ 0 w 237689"/>
              <a:gd name="connsiteY5" fmla="*/ 188980 h 188980"/>
              <a:gd name="connsiteX6" fmla="*/ 0 w 237689"/>
              <a:gd name="connsiteY6" fmla="*/ 0 h 188980"/>
              <a:gd name="connsiteX0" fmla="*/ 0 w 243922"/>
              <a:gd name="connsiteY0" fmla="*/ 4156 h 186901"/>
              <a:gd name="connsiteX1" fmla="*/ 243258 w 243922"/>
              <a:gd name="connsiteY1" fmla="*/ 0 h 186901"/>
              <a:gd name="connsiteX2" fmla="*/ 243922 w 243922"/>
              <a:gd name="connsiteY2" fmla="*/ 162833 h 186901"/>
              <a:gd name="connsiteX3" fmla="*/ 158717 w 243922"/>
              <a:gd name="connsiteY3" fmla="*/ 166989 h 186901"/>
              <a:gd name="connsiteX4" fmla="*/ 158053 w 243922"/>
              <a:gd name="connsiteY4" fmla="*/ 186901 h 186901"/>
              <a:gd name="connsiteX5" fmla="*/ 6233 w 243922"/>
              <a:gd name="connsiteY5" fmla="*/ 186901 h 186901"/>
              <a:gd name="connsiteX6" fmla="*/ 0 w 243922"/>
              <a:gd name="connsiteY6" fmla="*/ 4156 h 186901"/>
              <a:gd name="connsiteX0" fmla="*/ 0 w 243922"/>
              <a:gd name="connsiteY0" fmla="*/ 4156 h 186901"/>
              <a:gd name="connsiteX1" fmla="*/ 243258 w 243922"/>
              <a:gd name="connsiteY1" fmla="*/ 0 h 186901"/>
              <a:gd name="connsiteX2" fmla="*/ 243922 w 243922"/>
              <a:gd name="connsiteY2" fmla="*/ 162833 h 186901"/>
              <a:gd name="connsiteX3" fmla="*/ 158717 w 243922"/>
              <a:gd name="connsiteY3" fmla="*/ 166989 h 186901"/>
              <a:gd name="connsiteX4" fmla="*/ 158053 w 243922"/>
              <a:gd name="connsiteY4" fmla="*/ 186901 h 186901"/>
              <a:gd name="connsiteX5" fmla="*/ 6233 w 243922"/>
              <a:gd name="connsiteY5" fmla="*/ 186901 h 186901"/>
              <a:gd name="connsiteX6" fmla="*/ 0 w 243922"/>
              <a:gd name="connsiteY6" fmla="*/ 4156 h 18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922" h="186901">
                <a:moveTo>
                  <a:pt x="0" y="4156"/>
                </a:moveTo>
                <a:cubicBezTo>
                  <a:pt x="79011" y="-1387"/>
                  <a:pt x="162172" y="1385"/>
                  <a:pt x="243258" y="0"/>
                </a:cubicBezTo>
                <a:cubicBezTo>
                  <a:pt x="243386" y="63507"/>
                  <a:pt x="241386" y="135002"/>
                  <a:pt x="243922" y="162833"/>
                </a:cubicBezTo>
                <a:cubicBezTo>
                  <a:pt x="221522" y="155335"/>
                  <a:pt x="160559" y="159514"/>
                  <a:pt x="158717" y="166989"/>
                </a:cubicBezTo>
                <a:cubicBezTo>
                  <a:pt x="158496" y="173626"/>
                  <a:pt x="158274" y="180264"/>
                  <a:pt x="158053" y="186901"/>
                </a:cubicBezTo>
                <a:lnTo>
                  <a:pt x="6233" y="186901"/>
                </a:lnTo>
                <a:lnTo>
                  <a:pt x="0" y="4156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1" name="Pfeil: nach unten 130">
            <a:extLst>
              <a:ext uri="{FF2B5EF4-FFF2-40B4-BE49-F238E27FC236}">
                <a16:creationId xmlns:a16="http://schemas.microsoft.com/office/drawing/2014/main" id="{954A6CEB-73A4-4233-834D-BFEB6320F352}"/>
              </a:ext>
            </a:extLst>
          </p:cNvPr>
          <p:cNvSpPr/>
          <p:nvPr/>
        </p:nvSpPr>
        <p:spPr>
          <a:xfrm rot="10800000">
            <a:off x="8459251" y="4657451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2" name="Pfeil: nach unten 131">
            <a:extLst>
              <a:ext uri="{FF2B5EF4-FFF2-40B4-BE49-F238E27FC236}">
                <a16:creationId xmlns:a16="http://schemas.microsoft.com/office/drawing/2014/main" id="{A6BC72B2-A85C-4023-B3F7-3BDFE48E69C9}"/>
              </a:ext>
            </a:extLst>
          </p:cNvPr>
          <p:cNvSpPr/>
          <p:nvPr/>
        </p:nvSpPr>
        <p:spPr>
          <a:xfrm rot="10800000">
            <a:off x="8747676" y="4662607"/>
            <a:ext cx="216444" cy="232130"/>
          </a:xfrm>
          <a:prstGeom prst="downArrow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3" name="Textfeld 132">
            <a:extLst>
              <a:ext uri="{FF2B5EF4-FFF2-40B4-BE49-F238E27FC236}">
                <a16:creationId xmlns:a16="http://schemas.microsoft.com/office/drawing/2014/main" id="{565CC46F-1177-41A3-8D88-6C00E3AC9130}"/>
              </a:ext>
            </a:extLst>
          </p:cNvPr>
          <p:cNvSpPr txBox="1"/>
          <p:nvPr/>
        </p:nvSpPr>
        <p:spPr>
          <a:xfrm>
            <a:off x="10325112" y="6126982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6</a:t>
            </a:r>
          </a:p>
        </p:txBody>
      </p:sp>
      <p:sp>
        <p:nvSpPr>
          <p:cNvPr id="134" name="Textfeld 133">
            <a:extLst>
              <a:ext uri="{FF2B5EF4-FFF2-40B4-BE49-F238E27FC236}">
                <a16:creationId xmlns:a16="http://schemas.microsoft.com/office/drawing/2014/main" id="{64F966D2-9525-4EE3-B777-99768ED8E5F8}"/>
              </a:ext>
            </a:extLst>
          </p:cNvPr>
          <p:cNvSpPr txBox="1"/>
          <p:nvPr/>
        </p:nvSpPr>
        <p:spPr>
          <a:xfrm>
            <a:off x="10722247" y="5597197"/>
            <a:ext cx="188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88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6" dur="2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25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75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25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250"/>
                            </p:stCondLst>
                            <p:childTnLst>
                              <p:par>
                                <p:cTn id="1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2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5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750"/>
                            </p:stCondLst>
                            <p:childTnLst>
                              <p:par>
                                <p:cTn id="1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600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25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750"/>
                            </p:stCondLst>
                            <p:childTnLst>
                              <p:par>
                                <p:cTn id="1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2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50"/>
                            </p:stCondLst>
                            <p:childTnLst>
                              <p:par>
                                <p:cTn id="2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00"/>
                            </p:stCondLst>
                            <p:childTnLst>
                              <p:par>
                                <p:cTn id="2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6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750"/>
                            </p:stCondLst>
                            <p:childTnLst>
                              <p:par>
                                <p:cTn id="2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0" dur="75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900"/>
                            </p:stCondLst>
                            <p:childTnLst>
                              <p:par>
                                <p:cTn id="28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9" dur="7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3050"/>
                            </p:stCondLst>
                            <p:childTnLst>
                              <p:par>
                                <p:cTn id="3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8" dur="25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3300"/>
                            </p:stCondLst>
                            <p:childTnLst>
                              <p:par>
                                <p:cTn id="3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2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3550"/>
                            </p:stCondLst>
                            <p:childTnLst>
                              <p:par>
                                <p:cTn id="3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6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3800"/>
                            </p:stCondLst>
                            <p:childTnLst>
                              <p:par>
                                <p:cTn id="3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0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4050"/>
                            </p:stCondLst>
                            <p:childTnLst>
                              <p:par>
                                <p:cTn id="3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4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4300"/>
                            </p:stCondLst>
                            <p:childTnLst>
                              <p:par>
                                <p:cTn id="3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8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329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0" fill="hold">
                      <p:stCondLst>
                        <p:cond delay="0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</p:childTnLst>
        </p:cTn>
      </p:par>
    </p:tnLst>
    <p:bldLst>
      <p:bldP spid="201" grpId="0" animBg="1"/>
      <p:bldP spid="201" grpId="1" animBg="1"/>
      <p:bldP spid="212" grpId="0" animBg="1"/>
      <p:bldP spid="212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4" grpId="0" animBg="1"/>
      <p:bldP spid="244" grpId="1" animBg="1"/>
      <p:bldP spid="253" grpId="0" animBg="1"/>
      <p:bldP spid="253" grpId="1" animBg="1"/>
      <p:bldP spid="259" grpId="0" animBg="1"/>
      <p:bldP spid="259" grpId="1" animBg="1"/>
      <p:bldP spid="260" grpId="0" animBg="1"/>
      <p:bldP spid="260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6" grpId="0" animBg="1"/>
      <p:bldP spid="266" grpId="1" animBg="1"/>
      <p:bldP spid="265" grpId="0" animBg="1"/>
      <p:bldP spid="265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6" grpId="0" animBg="1"/>
      <p:bldP spid="276" grpId="1" animBg="1"/>
      <p:bldP spid="277" grpId="0" animBg="1"/>
      <p:bldP spid="277" grpId="1" animBg="1"/>
      <p:bldP spid="278" grpId="0" animBg="1"/>
      <p:bldP spid="278" grpId="1" animBg="1"/>
      <p:bldP spid="279" grpId="0" animBg="1"/>
      <p:bldP spid="279" grpId="1" animBg="1"/>
      <p:bldP spid="281" grpId="0" animBg="1"/>
      <p:bldP spid="281" grpId="1" animBg="1"/>
      <p:bldP spid="282" grpId="0" animBg="1"/>
      <p:bldP spid="282" grpId="1" animBg="1"/>
      <p:bldP spid="301" grpId="0" animBg="1"/>
      <p:bldP spid="301" grpId="1" animBg="1"/>
      <p:bldP spid="302" grpId="0" animBg="1"/>
      <p:bldP spid="302" grpId="1" animBg="1"/>
      <p:bldP spid="304" grpId="0" animBg="1"/>
      <p:bldP spid="304" grpId="1" animBg="1"/>
      <p:bldP spid="306" grpId="0" animBg="1"/>
      <p:bldP spid="306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103" grpId="0" animBg="1"/>
      <p:bldP spid="103" grpId="1" animBg="1"/>
      <p:bldP spid="105" grpId="0" animBg="1"/>
      <p:bldP spid="105" grpId="1" animBg="1"/>
      <p:bldP spid="108" grpId="0" animBg="1"/>
      <p:bldP spid="108" grpId="1" animBg="1"/>
      <p:bldP spid="106" grpId="0" animBg="1"/>
      <p:bldP spid="106" grpId="1" animBg="1"/>
      <p:bldP spid="109" grpId="0" animBg="1"/>
      <p:bldP spid="109" grpId="1" animBg="1"/>
      <p:bldP spid="110" grpId="0" animBg="1"/>
      <p:bldP spid="110" grpId="1" animBg="1"/>
      <p:bldP spid="115" grpId="0" animBg="1"/>
      <p:bldP spid="115" grpId="1" animBg="1"/>
      <p:bldP spid="101" grpId="0" animBg="1"/>
      <p:bldP spid="101" grpId="1" animBg="1"/>
      <p:bldP spid="113" grpId="0" animBg="1"/>
      <p:bldP spid="113" grpId="1" animBg="1"/>
      <p:bldP spid="121" grpId="0" animBg="1"/>
      <p:bldP spid="121" grpId="1" animBg="1"/>
      <p:bldP spid="123" grpId="0" animBg="1"/>
      <p:bldP spid="123" grpId="1" animBg="1"/>
      <p:bldP spid="125" grpId="0" animBg="1"/>
      <p:bldP spid="125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Breitbild</PresentationFormat>
  <Paragraphs>34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Jessica Büchner</dc:creator>
  <cp:lastModifiedBy>Jessica Büchner</cp:lastModifiedBy>
  <cp:revision>200</cp:revision>
  <dcterms:created xsi:type="dcterms:W3CDTF">2019-08-26T06:50:46Z</dcterms:created>
  <dcterms:modified xsi:type="dcterms:W3CDTF">2020-02-27T10:04:43Z</dcterms:modified>
</cp:coreProperties>
</file>