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Büchner" initials="JB" lastIdx="1" clrIdx="0">
    <p:extLst>
      <p:ext uri="{19B8F6BF-5375-455C-9EA6-DF929625EA0E}">
        <p15:presenceInfo xmlns:p15="http://schemas.microsoft.com/office/powerpoint/2012/main" userId="S::buechner@strawa99869.onmicrosoft.com::864abfb2-7042-4006-8c4d-3a8d4390e1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0000"/>
    <a:srgbClr val="E929EF"/>
    <a:srgbClr val="000000"/>
    <a:srgbClr val="9E0000"/>
    <a:srgbClr val="FFFFFF"/>
    <a:srgbClr val="066D00"/>
    <a:srgbClr val="A3E7FF"/>
    <a:srgbClr val="FF6D6D"/>
    <a:srgbClr val="631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81" autoAdjust="0"/>
    <p:restoredTop sz="95726" autoAdjust="0"/>
  </p:normalViewPr>
  <p:slideViewPr>
    <p:cSldViewPr snapToGrid="0">
      <p:cViewPr>
        <p:scale>
          <a:sx n="100" d="100"/>
          <a:sy n="100" d="100"/>
        </p:scale>
        <p:origin x="-461" y="6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15DB4-AC29-4480-80DC-68F92560C172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37414-1B05-4D38-9B54-C04399144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69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37414-1B05-4D38-9B54-C0439914476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63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F547B-EA93-430D-B047-442250AE7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E5BB9A-BB1C-48C5-8A85-CF1C80B34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239BB8-8B08-4325-A9D2-0321CAEEB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F9B60D-A79A-4C4D-9F87-0C7B9018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A525CF-B7AA-4C6E-B755-83ACB688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163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35CA0-BAE0-4109-BF63-6D57F5887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182D5C-9903-43D6-A21A-8A5EC4BCE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31BFCE-A7A9-45AD-9174-B35E354C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A48F07-CE42-4F9A-8C6F-5772F0F73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417DB3-DA5B-4931-BBFD-EC1F936E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999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459D9-E7E2-4BBB-B4E4-3FCD185B2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B7A2BA-CF78-4761-A44F-64DC7E63E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04E8F1-D47A-48A3-B6EE-CB20E9DB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93D92-179F-437D-8178-32381883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0A6916-6A3D-489C-B97F-E5DB92D3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34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25C00-8FF4-4EB3-8D38-1738225B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07A2ED-8271-4B27-AB7C-1AAF1A760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9740A5-5E8E-4559-8508-58CE5092E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49C63A-5DC5-4586-AF9D-D4465129B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491F4E-5027-4898-85DE-D00BF5692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DE3F137-B020-4687-A1B6-DAEC7B69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07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1FB4F-2725-4004-903A-49722BA7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6E7BD0-F0D4-4C40-99DF-B0336F568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58B17D1-353E-4D10-A031-AC53E9BE6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CAE6F2-09AB-4676-8146-FD39FC21E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E4ACF8-E024-413F-9661-E7778AD87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2ADDF3-1EB9-4712-9C9E-7390B562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67B841-AE01-4783-B0AF-D2FD4C20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1E6480F-CB78-4959-8953-906345576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3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2DB1F-F8CA-40AD-8273-34A533DA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934AF4-9ADF-4F93-BF44-7A910CB5C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88774B-62FE-4A15-95E7-BA554D5B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FF0F12C-8AB8-4086-A247-9195F5E0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02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F2FA36-017F-48DB-B00C-FF3D5C081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7DD47F-ABBD-4BF9-9CA8-4E1EE4F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C02CAD-6C3B-455C-BC17-9F321C8B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54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1F222-297D-4909-BE50-2266AB14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A91821-54D1-4250-BC78-54C146A21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6BA3F9-7118-48A8-B78E-4C9DABE67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6F5A17-DF2A-4C7F-AC53-2FA7A269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B5C3CA-5068-4562-9028-05F8EC90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10FEB0-34A0-478B-B553-6CB7A33A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64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DF3DD-CAE5-47F0-840C-09510B074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8EB117-8087-4320-B3BA-7218A69B7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D96BA5-7F7D-4D96-9AA2-B1CE04F91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777632-546C-4B00-8E8F-18FAC6A2A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03809F-3CAE-494F-A853-275AF34D6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330839-A424-4106-A267-3E5A1475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2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02C74-4633-46C1-ACA4-978B9904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9FEAA1D-AA1D-4A8D-B041-A2BA204B0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E8EA26-BC5A-4B1D-809A-45EABD09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40B4D7-6B83-4395-9B2B-C6391D38D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C116D9-6246-46DD-9CB2-E04A131D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95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8313E46-7206-454F-9C48-AC94B28FE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0BE97E7-3D17-4586-AEB4-79FCA4EC7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9D1257-D36A-4CE7-9441-8931837C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D98A1-F3B4-48ED-BC3C-766D03E3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F53206-A62F-477F-AA93-9388424C5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60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A5338F3-CAC4-4950-A494-C4B57F4C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E88614-B4EF-47F4-A6C7-FBEB6C2B7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C92272-0E70-42FE-8FD1-723A4731AD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CCA9E0-DED6-4602-8D3C-F28145E27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9F834E-E539-4B91-8813-B3BA9A424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01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 descr="Ein Bild, das Elektronik, Schaltkreis enthält.&#10;&#10;Automatisch generierte Beschreibung">
            <a:extLst>
              <a:ext uri="{FF2B5EF4-FFF2-40B4-BE49-F238E27FC236}">
                <a16:creationId xmlns:a16="http://schemas.microsoft.com/office/drawing/2014/main" id="{D50BC541-0DDF-4170-9211-BB901ABFEB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0" t="3553" r="20476" b="3750"/>
          <a:stretch/>
        </p:blipFill>
        <p:spPr>
          <a:xfrm>
            <a:off x="7022175" y="24100"/>
            <a:ext cx="4416137" cy="6848448"/>
          </a:xfrm>
          <a:prstGeom prst="rect">
            <a:avLst/>
          </a:prstGeom>
        </p:spPr>
      </p:pic>
      <p:sp>
        <p:nvSpPr>
          <p:cNvPr id="11" name="Interaktive Schaltfläche: Leer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3500945-4EEF-4A65-8A2F-B8DFA35D5A1F}"/>
              </a:ext>
            </a:extLst>
          </p:cNvPr>
          <p:cNvSpPr/>
          <p:nvPr/>
        </p:nvSpPr>
        <p:spPr>
          <a:xfrm>
            <a:off x="4348073" y="183368"/>
            <a:ext cx="1283980" cy="1296847"/>
          </a:xfrm>
          <a:prstGeom prst="actionButtonBlank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Interaktive Schaltfläche: Leer 2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4672A95-282F-4707-A974-201363746D0C}"/>
              </a:ext>
            </a:extLst>
          </p:cNvPr>
          <p:cNvSpPr/>
          <p:nvPr/>
        </p:nvSpPr>
        <p:spPr>
          <a:xfrm>
            <a:off x="1371928" y="2156741"/>
            <a:ext cx="1275239" cy="1296847"/>
          </a:xfrm>
          <a:prstGeom prst="actionButtonBlank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Interaktive Schaltfläche: Leer 2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2C1B4E9-F50E-46BC-97F4-EE40429D5B48}"/>
              </a:ext>
            </a:extLst>
          </p:cNvPr>
          <p:cNvSpPr/>
          <p:nvPr/>
        </p:nvSpPr>
        <p:spPr>
          <a:xfrm>
            <a:off x="1401112" y="183368"/>
            <a:ext cx="1275240" cy="1296847"/>
          </a:xfrm>
          <a:prstGeom prst="actionButtonBlank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8EA51B-3BB1-439D-A0DD-FCB3CAE476F5}"/>
              </a:ext>
            </a:extLst>
          </p:cNvPr>
          <p:cNvSpPr txBox="1"/>
          <p:nvPr/>
        </p:nvSpPr>
        <p:spPr>
          <a:xfrm>
            <a:off x="1580746" y="1474492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Kaltwasser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588C45E-2744-448A-AB3D-008DB283E981}"/>
              </a:ext>
            </a:extLst>
          </p:cNvPr>
          <p:cNvSpPr txBox="1"/>
          <p:nvPr/>
        </p:nvSpPr>
        <p:spPr>
          <a:xfrm>
            <a:off x="4271445" y="1478218"/>
            <a:ext cx="18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Warmwasser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8EF3DA7-B0F9-4377-A1E1-4B24E8474063}"/>
              </a:ext>
            </a:extLst>
          </p:cNvPr>
          <p:cNvSpPr txBox="1"/>
          <p:nvPr/>
        </p:nvSpPr>
        <p:spPr>
          <a:xfrm>
            <a:off x="1256075" y="3456861"/>
            <a:ext cx="1924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Fußbodenheizung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161B98F-D8A2-415D-A516-578236D57B4E}"/>
              </a:ext>
            </a:extLst>
          </p:cNvPr>
          <p:cNvSpPr txBox="1"/>
          <p:nvPr/>
        </p:nvSpPr>
        <p:spPr>
          <a:xfrm>
            <a:off x="931319" y="4189371"/>
            <a:ext cx="50355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Legende:</a:t>
            </a:r>
          </a:p>
          <a:p>
            <a:r>
              <a:rPr lang="de-DE" dirty="0"/>
              <a:t>1    Kaltwasserabgang Wohnung   </a:t>
            </a:r>
          </a:p>
          <a:p>
            <a:r>
              <a:rPr lang="de-DE" dirty="0"/>
              <a:t>2    Kaltwasserzulauf</a:t>
            </a:r>
          </a:p>
          <a:p>
            <a:r>
              <a:rPr lang="de-DE" dirty="0"/>
              <a:t>3    Warmwasserabgang Wohnung</a:t>
            </a:r>
          </a:p>
          <a:p>
            <a:pPr marL="342900" indent="-342900">
              <a:buAutoNum type="arabicPlain" startAt="4"/>
            </a:pPr>
            <a:r>
              <a:rPr lang="de-DE" dirty="0"/>
              <a:t>Vorlauf Primär</a:t>
            </a:r>
          </a:p>
          <a:p>
            <a:pPr marL="342900" indent="-342900">
              <a:buAutoNum type="arabicPlain" startAt="4"/>
            </a:pPr>
            <a:r>
              <a:rPr lang="de-DE" dirty="0"/>
              <a:t>Vorlauf Hochtemperaturabgang</a:t>
            </a:r>
          </a:p>
          <a:p>
            <a:pPr marL="342900" indent="-342900">
              <a:buAutoNum type="arabicPlain" startAt="4"/>
            </a:pPr>
            <a:r>
              <a:rPr lang="de-DE" dirty="0"/>
              <a:t>Rücklauf Primär</a:t>
            </a:r>
          </a:p>
          <a:p>
            <a:pPr marL="342900" indent="-342900">
              <a:buAutoNum type="arabicPlain" startAt="4"/>
            </a:pPr>
            <a:r>
              <a:rPr lang="de-DE" dirty="0"/>
              <a:t>Rücklauf Hochtemperaturabgang</a:t>
            </a:r>
          </a:p>
        </p:txBody>
      </p:sp>
      <p:sp>
        <p:nvSpPr>
          <p:cNvPr id="15" name="Interaktive Schaltfläche: Leer 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B689E97-2D70-4B1F-A236-60EEC36FECEE}"/>
              </a:ext>
            </a:extLst>
          </p:cNvPr>
          <p:cNvSpPr/>
          <p:nvPr/>
        </p:nvSpPr>
        <p:spPr>
          <a:xfrm>
            <a:off x="2685312" y="183368"/>
            <a:ext cx="404403" cy="63727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163" name="Interaktive Schaltfläche: Leer 16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E8A10CA-1CBB-40D5-BFE5-E3BD5530E705}"/>
              </a:ext>
            </a:extLst>
          </p:cNvPr>
          <p:cNvSpPr/>
          <p:nvPr/>
        </p:nvSpPr>
        <p:spPr>
          <a:xfrm>
            <a:off x="2685313" y="84293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179" name="Interaktive Schaltfläche: Leer 17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15DAA35-91C2-43AD-ADC5-B4DBCC547845}"/>
              </a:ext>
            </a:extLst>
          </p:cNvPr>
          <p:cNvSpPr/>
          <p:nvPr/>
        </p:nvSpPr>
        <p:spPr>
          <a:xfrm>
            <a:off x="5641379" y="183368"/>
            <a:ext cx="404403" cy="63727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193" name="Interaktive Schaltfläche: Leer 1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A3F2710-6852-4C84-BBD3-184B459D3633}"/>
              </a:ext>
            </a:extLst>
          </p:cNvPr>
          <p:cNvSpPr/>
          <p:nvPr/>
        </p:nvSpPr>
        <p:spPr>
          <a:xfrm>
            <a:off x="5641380" y="84293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200" name="Interaktive Schaltfläche: Leer 19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DF659A3-571B-477B-9F70-00AE8A482AEF}"/>
              </a:ext>
            </a:extLst>
          </p:cNvPr>
          <p:cNvSpPr/>
          <p:nvPr/>
        </p:nvSpPr>
        <p:spPr>
          <a:xfrm>
            <a:off x="2656792" y="2156740"/>
            <a:ext cx="404403" cy="63727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206" name="Interaktive Schaltfläche: Leer 2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E663E7-E40B-4AAC-B6F7-CF78E8BDF58D}"/>
              </a:ext>
            </a:extLst>
          </p:cNvPr>
          <p:cNvSpPr/>
          <p:nvPr/>
        </p:nvSpPr>
        <p:spPr>
          <a:xfrm>
            <a:off x="2656793" y="2816310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201" name="Pfeil: nach unten 200">
            <a:extLst>
              <a:ext uri="{FF2B5EF4-FFF2-40B4-BE49-F238E27FC236}">
                <a16:creationId xmlns:a16="http://schemas.microsoft.com/office/drawing/2014/main" id="{B275A701-C62B-46C8-9CBB-F43F76584DDF}"/>
              </a:ext>
            </a:extLst>
          </p:cNvPr>
          <p:cNvSpPr/>
          <p:nvPr/>
        </p:nvSpPr>
        <p:spPr>
          <a:xfrm>
            <a:off x="7430419" y="3741849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2" name="Pfeil: nach unten 211">
            <a:extLst>
              <a:ext uri="{FF2B5EF4-FFF2-40B4-BE49-F238E27FC236}">
                <a16:creationId xmlns:a16="http://schemas.microsoft.com/office/drawing/2014/main" id="{3DE978EA-7A50-4BA4-82C5-77F9B2CFC601}"/>
              </a:ext>
            </a:extLst>
          </p:cNvPr>
          <p:cNvSpPr/>
          <p:nvPr/>
        </p:nvSpPr>
        <p:spPr>
          <a:xfrm rot="10800000">
            <a:off x="7801870" y="3741849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3" name="Pfeil: nach unten 252">
            <a:extLst>
              <a:ext uri="{FF2B5EF4-FFF2-40B4-BE49-F238E27FC236}">
                <a16:creationId xmlns:a16="http://schemas.microsoft.com/office/drawing/2014/main" id="{A39F9BD8-ED05-4EE1-81DB-0D89736BBEDB}"/>
              </a:ext>
            </a:extLst>
          </p:cNvPr>
          <p:cNvSpPr/>
          <p:nvPr/>
        </p:nvSpPr>
        <p:spPr>
          <a:xfrm>
            <a:off x="9926144" y="3735614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8" name="Pfeil: nach unten 277">
            <a:extLst>
              <a:ext uri="{FF2B5EF4-FFF2-40B4-BE49-F238E27FC236}">
                <a16:creationId xmlns:a16="http://schemas.microsoft.com/office/drawing/2014/main" id="{7699976A-DCA0-4FFE-BB35-6D8F0F67654F}"/>
              </a:ext>
            </a:extLst>
          </p:cNvPr>
          <p:cNvSpPr/>
          <p:nvPr/>
        </p:nvSpPr>
        <p:spPr>
          <a:xfrm>
            <a:off x="8529572" y="3740880"/>
            <a:ext cx="216442" cy="232130"/>
          </a:xfrm>
          <a:prstGeom prst="downArrow">
            <a:avLst/>
          </a:prstGeom>
          <a:solidFill>
            <a:srgbClr val="E929E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1" name="Rechteck 290">
            <a:extLst>
              <a:ext uri="{FF2B5EF4-FFF2-40B4-BE49-F238E27FC236}">
                <a16:creationId xmlns:a16="http://schemas.microsoft.com/office/drawing/2014/main" id="{5EC4B2E4-ACE1-409B-AB08-BD67F0BB4DD0}"/>
              </a:ext>
            </a:extLst>
          </p:cNvPr>
          <p:cNvSpPr/>
          <p:nvPr/>
        </p:nvSpPr>
        <p:spPr>
          <a:xfrm rot="10800000">
            <a:off x="10812429" y="3851105"/>
            <a:ext cx="95946" cy="3489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8" name="Rechteck 297">
            <a:extLst>
              <a:ext uri="{FF2B5EF4-FFF2-40B4-BE49-F238E27FC236}">
                <a16:creationId xmlns:a16="http://schemas.microsoft.com/office/drawing/2014/main" id="{52874259-E3F9-47A2-9F29-F30A7502BE76}"/>
              </a:ext>
            </a:extLst>
          </p:cNvPr>
          <p:cNvSpPr/>
          <p:nvPr/>
        </p:nvSpPr>
        <p:spPr>
          <a:xfrm rot="5400000">
            <a:off x="10349596" y="3240452"/>
            <a:ext cx="99490" cy="534195"/>
          </a:xfrm>
          <a:custGeom>
            <a:avLst/>
            <a:gdLst>
              <a:gd name="connsiteX0" fmla="*/ 0 w 85234"/>
              <a:gd name="connsiteY0" fmla="*/ 0 h 152979"/>
              <a:gd name="connsiteX1" fmla="*/ 85234 w 85234"/>
              <a:gd name="connsiteY1" fmla="*/ 0 h 152979"/>
              <a:gd name="connsiteX2" fmla="*/ 85234 w 85234"/>
              <a:gd name="connsiteY2" fmla="*/ 152979 h 152979"/>
              <a:gd name="connsiteX3" fmla="*/ 0 w 85234"/>
              <a:gd name="connsiteY3" fmla="*/ 152979 h 152979"/>
              <a:gd name="connsiteX4" fmla="*/ 0 w 85234"/>
              <a:gd name="connsiteY4" fmla="*/ 0 h 152979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0 w 87613"/>
              <a:gd name="connsiteY4" fmla="*/ 0 h 160123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0 w 87613"/>
              <a:gd name="connsiteY4" fmla="*/ 0 h 160123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0 w 87613"/>
              <a:gd name="connsiteY4" fmla="*/ 0 h 160123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3218 w 87613"/>
              <a:gd name="connsiteY4" fmla="*/ 107976 h 160123"/>
              <a:gd name="connsiteX5" fmla="*/ 0 w 87613"/>
              <a:gd name="connsiteY5" fmla="*/ 0 h 160123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2379 w 87613"/>
              <a:gd name="connsiteY4" fmla="*/ 160123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2379 w 87613"/>
              <a:gd name="connsiteY4" fmla="*/ 160123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54766 w 87613"/>
              <a:gd name="connsiteY4" fmla="*/ 114880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22024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22024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26786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17261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19643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1389 w 87613"/>
              <a:gd name="connsiteY4" fmla="*/ 117565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55937 w 87613"/>
              <a:gd name="connsiteY4" fmla="*/ 117565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6902"/>
              <a:gd name="connsiteX1" fmla="*/ 87613 w 87613"/>
              <a:gd name="connsiteY1" fmla="*/ 7144 h 166902"/>
              <a:gd name="connsiteX2" fmla="*/ 87613 w 87613"/>
              <a:gd name="connsiteY2" fmla="*/ 160123 h 166902"/>
              <a:gd name="connsiteX3" fmla="*/ 56472 w 87613"/>
              <a:gd name="connsiteY3" fmla="*/ 166902 h 166902"/>
              <a:gd name="connsiteX4" fmla="*/ 55937 w 87613"/>
              <a:gd name="connsiteY4" fmla="*/ 117565 h 166902"/>
              <a:gd name="connsiteX5" fmla="*/ 3218 w 87613"/>
              <a:gd name="connsiteY5" fmla="*/ 107976 h 166902"/>
              <a:gd name="connsiteX6" fmla="*/ 0 w 87613"/>
              <a:gd name="connsiteY6" fmla="*/ 0 h 166902"/>
              <a:gd name="connsiteX0" fmla="*/ 0 w 87613"/>
              <a:gd name="connsiteY0" fmla="*/ 0 h 162746"/>
              <a:gd name="connsiteX1" fmla="*/ 87613 w 87613"/>
              <a:gd name="connsiteY1" fmla="*/ 7144 h 162746"/>
              <a:gd name="connsiteX2" fmla="*/ 87613 w 87613"/>
              <a:gd name="connsiteY2" fmla="*/ 160123 h 162746"/>
              <a:gd name="connsiteX3" fmla="*/ 56475 w 87613"/>
              <a:gd name="connsiteY3" fmla="*/ 162746 h 162746"/>
              <a:gd name="connsiteX4" fmla="*/ 55937 w 87613"/>
              <a:gd name="connsiteY4" fmla="*/ 117565 h 162746"/>
              <a:gd name="connsiteX5" fmla="*/ 3218 w 87613"/>
              <a:gd name="connsiteY5" fmla="*/ 107976 h 162746"/>
              <a:gd name="connsiteX6" fmla="*/ 0 w 87613"/>
              <a:gd name="connsiteY6" fmla="*/ 0 h 162746"/>
              <a:gd name="connsiteX0" fmla="*/ 0 w 87613"/>
              <a:gd name="connsiteY0" fmla="*/ 0 h 162746"/>
              <a:gd name="connsiteX1" fmla="*/ 87613 w 87613"/>
              <a:gd name="connsiteY1" fmla="*/ 7144 h 162746"/>
              <a:gd name="connsiteX2" fmla="*/ 87613 w 87613"/>
              <a:gd name="connsiteY2" fmla="*/ 160123 h 162746"/>
              <a:gd name="connsiteX3" fmla="*/ 56475 w 87613"/>
              <a:gd name="connsiteY3" fmla="*/ 162746 h 162746"/>
              <a:gd name="connsiteX4" fmla="*/ 55937 w 87613"/>
              <a:gd name="connsiteY4" fmla="*/ 117565 h 162746"/>
              <a:gd name="connsiteX5" fmla="*/ 3221 w 87613"/>
              <a:gd name="connsiteY5" fmla="*/ 105898 h 162746"/>
              <a:gd name="connsiteX6" fmla="*/ 0 w 87613"/>
              <a:gd name="connsiteY6" fmla="*/ 0 h 162746"/>
              <a:gd name="connsiteX0" fmla="*/ 0 w 87613"/>
              <a:gd name="connsiteY0" fmla="*/ 0 h 162746"/>
              <a:gd name="connsiteX1" fmla="*/ 87613 w 87613"/>
              <a:gd name="connsiteY1" fmla="*/ 7144 h 162746"/>
              <a:gd name="connsiteX2" fmla="*/ 87613 w 87613"/>
              <a:gd name="connsiteY2" fmla="*/ 160123 h 162746"/>
              <a:gd name="connsiteX3" fmla="*/ 56475 w 87613"/>
              <a:gd name="connsiteY3" fmla="*/ 162746 h 162746"/>
              <a:gd name="connsiteX4" fmla="*/ 55937 w 87613"/>
              <a:gd name="connsiteY4" fmla="*/ 117565 h 162746"/>
              <a:gd name="connsiteX5" fmla="*/ 3224 w 87613"/>
              <a:gd name="connsiteY5" fmla="*/ 101742 h 162746"/>
              <a:gd name="connsiteX6" fmla="*/ 0 w 87613"/>
              <a:gd name="connsiteY6" fmla="*/ 0 h 162746"/>
              <a:gd name="connsiteX0" fmla="*/ 5194 w 92807"/>
              <a:gd name="connsiteY0" fmla="*/ 0 h 463924"/>
              <a:gd name="connsiteX1" fmla="*/ 92807 w 92807"/>
              <a:gd name="connsiteY1" fmla="*/ 7144 h 463924"/>
              <a:gd name="connsiteX2" fmla="*/ 92807 w 92807"/>
              <a:gd name="connsiteY2" fmla="*/ 160123 h 463924"/>
              <a:gd name="connsiteX3" fmla="*/ 61669 w 92807"/>
              <a:gd name="connsiteY3" fmla="*/ 162746 h 463924"/>
              <a:gd name="connsiteX4" fmla="*/ 61131 w 92807"/>
              <a:gd name="connsiteY4" fmla="*/ 117565 h 463924"/>
              <a:gd name="connsiteX5" fmla="*/ 108 w 92807"/>
              <a:gd name="connsiteY5" fmla="*/ 463346 h 463924"/>
              <a:gd name="connsiteX6" fmla="*/ 5194 w 92807"/>
              <a:gd name="connsiteY6" fmla="*/ 0 h 463924"/>
              <a:gd name="connsiteX0" fmla="*/ 0 w 93846"/>
              <a:gd name="connsiteY0" fmla="*/ 0 h 468081"/>
              <a:gd name="connsiteX1" fmla="*/ 93846 w 93846"/>
              <a:gd name="connsiteY1" fmla="*/ 11301 h 468081"/>
              <a:gd name="connsiteX2" fmla="*/ 93846 w 93846"/>
              <a:gd name="connsiteY2" fmla="*/ 164280 h 468081"/>
              <a:gd name="connsiteX3" fmla="*/ 62708 w 93846"/>
              <a:gd name="connsiteY3" fmla="*/ 166903 h 468081"/>
              <a:gd name="connsiteX4" fmla="*/ 62170 w 93846"/>
              <a:gd name="connsiteY4" fmla="*/ 121722 h 468081"/>
              <a:gd name="connsiteX5" fmla="*/ 1147 w 93846"/>
              <a:gd name="connsiteY5" fmla="*/ 467503 h 468081"/>
              <a:gd name="connsiteX6" fmla="*/ 0 w 93846"/>
              <a:gd name="connsiteY6" fmla="*/ 0 h 468081"/>
              <a:gd name="connsiteX0" fmla="*/ 0 w 93846"/>
              <a:gd name="connsiteY0" fmla="*/ 0 h 479610"/>
              <a:gd name="connsiteX1" fmla="*/ 93846 w 93846"/>
              <a:gd name="connsiteY1" fmla="*/ 11301 h 479610"/>
              <a:gd name="connsiteX2" fmla="*/ 93846 w 93846"/>
              <a:gd name="connsiteY2" fmla="*/ 164280 h 479610"/>
              <a:gd name="connsiteX3" fmla="*/ 62708 w 93846"/>
              <a:gd name="connsiteY3" fmla="*/ 166903 h 479610"/>
              <a:gd name="connsiteX4" fmla="*/ 49704 w 93846"/>
              <a:gd name="connsiteY4" fmla="*/ 479169 h 479610"/>
              <a:gd name="connsiteX5" fmla="*/ 1147 w 93846"/>
              <a:gd name="connsiteY5" fmla="*/ 467503 h 479610"/>
              <a:gd name="connsiteX6" fmla="*/ 0 w 93846"/>
              <a:gd name="connsiteY6" fmla="*/ 0 h 479610"/>
              <a:gd name="connsiteX0" fmla="*/ 0 w 93846"/>
              <a:gd name="connsiteY0" fmla="*/ 0 h 536819"/>
              <a:gd name="connsiteX1" fmla="*/ 93846 w 93846"/>
              <a:gd name="connsiteY1" fmla="*/ 11301 h 536819"/>
              <a:gd name="connsiteX2" fmla="*/ 93846 w 93846"/>
              <a:gd name="connsiteY2" fmla="*/ 164280 h 536819"/>
              <a:gd name="connsiteX3" fmla="*/ 58551 w 93846"/>
              <a:gd name="connsiteY3" fmla="*/ 536819 h 536819"/>
              <a:gd name="connsiteX4" fmla="*/ 49704 w 93846"/>
              <a:gd name="connsiteY4" fmla="*/ 479169 h 536819"/>
              <a:gd name="connsiteX5" fmla="*/ 1147 w 93846"/>
              <a:gd name="connsiteY5" fmla="*/ 467503 h 536819"/>
              <a:gd name="connsiteX6" fmla="*/ 0 w 93846"/>
              <a:gd name="connsiteY6" fmla="*/ 0 h 536819"/>
              <a:gd name="connsiteX0" fmla="*/ 0 w 93846"/>
              <a:gd name="connsiteY0" fmla="*/ 0 h 546665"/>
              <a:gd name="connsiteX1" fmla="*/ 93846 w 93846"/>
              <a:gd name="connsiteY1" fmla="*/ 11301 h 546665"/>
              <a:gd name="connsiteX2" fmla="*/ 83458 w 93846"/>
              <a:gd name="connsiteY2" fmla="*/ 546665 h 546665"/>
              <a:gd name="connsiteX3" fmla="*/ 58551 w 93846"/>
              <a:gd name="connsiteY3" fmla="*/ 536819 h 546665"/>
              <a:gd name="connsiteX4" fmla="*/ 49704 w 93846"/>
              <a:gd name="connsiteY4" fmla="*/ 479169 h 546665"/>
              <a:gd name="connsiteX5" fmla="*/ 1147 w 93846"/>
              <a:gd name="connsiteY5" fmla="*/ 467503 h 546665"/>
              <a:gd name="connsiteX6" fmla="*/ 0 w 93846"/>
              <a:gd name="connsiteY6" fmla="*/ 0 h 546665"/>
              <a:gd name="connsiteX0" fmla="*/ 0 w 85536"/>
              <a:gd name="connsiteY0" fmla="*/ 0 h 546665"/>
              <a:gd name="connsiteX1" fmla="*/ 85536 w 85536"/>
              <a:gd name="connsiteY1" fmla="*/ 11301 h 546665"/>
              <a:gd name="connsiteX2" fmla="*/ 83458 w 85536"/>
              <a:gd name="connsiteY2" fmla="*/ 546665 h 546665"/>
              <a:gd name="connsiteX3" fmla="*/ 58551 w 85536"/>
              <a:gd name="connsiteY3" fmla="*/ 536819 h 546665"/>
              <a:gd name="connsiteX4" fmla="*/ 49704 w 85536"/>
              <a:gd name="connsiteY4" fmla="*/ 479169 h 546665"/>
              <a:gd name="connsiteX5" fmla="*/ 1147 w 85536"/>
              <a:gd name="connsiteY5" fmla="*/ 467503 h 546665"/>
              <a:gd name="connsiteX6" fmla="*/ 0 w 85536"/>
              <a:gd name="connsiteY6" fmla="*/ 0 h 546665"/>
              <a:gd name="connsiteX0" fmla="*/ 0 w 89691"/>
              <a:gd name="connsiteY0" fmla="*/ 0 h 542508"/>
              <a:gd name="connsiteX1" fmla="*/ 89691 w 89691"/>
              <a:gd name="connsiteY1" fmla="*/ 7144 h 542508"/>
              <a:gd name="connsiteX2" fmla="*/ 87613 w 89691"/>
              <a:gd name="connsiteY2" fmla="*/ 542508 h 542508"/>
              <a:gd name="connsiteX3" fmla="*/ 62706 w 89691"/>
              <a:gd name="connsiteY3" fmla="*/ 532662 h 542508"/>
              <a:gd name="connsiteX4" fmla="*/ 53859 w 89691"/>
              <a:gd name="connsiteY4" fmla="*/ 475012 h 542508"/>
              <a:gd name="connsiteX5" fmla="*/ 5302 w 89691"/>
              <a:gd name="connsiteY5" fmla="*/ 463346 h 542508"/>
              <a:gd name="connsiteX6" fmla="*/ 0 w 89691"/>
              <a:gd name="connsiteY6" fmla="*/ 0 h 542508"/>
              <a:gd name="connsiteX0" fmla="*/ 0 w 89691"/>
              <a:gd name="connsiteY0" fmla="*/ 0 h 542508"/>
              <a:gd name="connsiteX1" fmla="*/ 89691 w 89691"/>
              <a:gd name="connsiteY1" fmla="*/ 7144 h 542508"/>
              <a:gd name="connsiteX2" fmla="*/ 87613 w 89691"/>
              <a:gd name="connsiteY2" fmla="*/ 542508 h 542508"/>
              <a:gd name="connsiteX3" fmla="*/ 62706 w 89691"/>
              <a:gd name="connsiteY3" fmla="*/ 532662 h 542508"/>
              <a:gd name="connsiteX4" fmla="*/ 53859 w 89691"/>
              <a:gd name="connsiteY4" fmla="*/ 475012 h 542508"/>
              <a:gd name="connsiteX5" fmla="*/ 1148 w 89691"/>
              <a:gd name="connsiteY5" fmla="*/ 457111 h 542508"/>
              <a:gd name="connsiteX6" fmla="*/ 0 w 89691"/>
              <a:gd name="connsiteY6" fmla="*/ 0 h 542508"/>
              <a:gd name="connsiteX0" fmla="*/ 0 w 89691"/>
              <a:gd name="connsiteY0" fmla="*/ 0 h 542508"/>
              <a:gd name="connsiteX1" fmla="*/ 89691 w 89691"/>
              <a:gd name="connsiteY1" fmla="*/ 7144 h 542508"/>
              <a:gd name="connsiteX2" fmla="*/ 87613 w 89691"/>
              <a:gd name="connsiteY2" fmla="*/ 542508 h 542508"/>
              <a:gd name="connsiteX3" fmla="*/ 62706 w 89691"/>
              <a:gd name="connsiteY3" fmla="*/ 532662 h 542508"/>
              <a:gd name="connsiteX4" fmla="*/ 53859 w 89691"/>
              <a:gd name="connsiteY4" fmla="*/ 475012 h 542508"/>
              <a:gd name="connsiteX5" fmla="*/ 1151 w 89691"/>
              <a:gd name="connsiteY5" fmla="*/ 465424 h 542508"/>
              <a:gd name="connsiteX6" fmla="*/ 0 w 89691"/>
              <a:gd name="connsiteY6" fmla="*/ 0 h 542508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53859 w 91865"/>
              <a:gd name="connsiteY4" fmla="*/ 475012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7502 h 534195"/>
              <a:gd name="connsiteX6" fmla="*/ 0 w 91865"/>
              <a:gd name="connsiteY6" fmla="*/ 0 h 534195"/>
              <a:gd name="connsiteX0" fmla="*/ 7509 w 99374"/>
              <a:gd name="connsiteY0" fmla="*/ 0 h 534195"/>
              <a:gd name="connsiteX1" fmla="*/ 97200 w 99374"/>
              <a:gd name="connsiteY1" fmla="*/ 7144 h 534195"/>
              <a:gd name="connsiteX2" fmla="*/ 99282 w 99374"/>
              <a:gd name="connsiteY2" fmla="*/ 534195 h 534195"/>
              <a:gd name="connsiteX3" fmla="*/ 70215 w 99374"/>
              <a:gd name="connsiteY3" fmla="*/ 532662 h 534195"/>
              <a:gd name="connsiteX4" fmla="*/ 69681 w 99374"/>
              <a:gd name="connsiteY4" fmla="*/ 472933 h 534195"/>
              <a:gd name="connsiteX5" fmla="*/ 8660 w 99374"/>
              <a:gd name="connsiteY5" fmla="*/ 467502 h 534195"/>
              <a:gd name="connsiteX6" fmla="*/ 5227 w 99374"/>
              <a:gd name="connsiteY6" fmla="*/ 408533 h 534195"/>
              <a:gd name="connsiteX7" fmla="*/ 7509 w 99374"/>
              <a:gd name="connsiteY7" fmla="*/ 0 h 534195"/>
              <a:gd name="connsiteX0" fmla="*/ 10254 w 102119"/>
              <a:gd name="connsiteY0" fmla="*/ 0 h 534195"/>
              <a:gd name="connsiteX1" fmla="*/ 99945 w 102119"/>
              <a:gd name="connsiteY1" fmla="*/ 7144 h 534195"/>
              <a:gd name="connsiteX2" fmla="*/ 102027 w 102119"/>
              <a:gd name="connsiteY2" fmla="*/ 534195 h 534195"/>
              <a:gd name="connsiteX3" fmla="*/ 72960 w 102119"/>
              <a:gd name="connsiteY3" fmla="*/ 532662 h 534195"/>
              <a:gd name="connsiteX4" fmla="*/ 72426 w 102119"/>
              <a:gd name="connsiteY4" fmla="*/ 472933 h 534195"/>
              <a:gd name="connsiteX5" fmla="*/ 11405 w 102119"/>
              <a:gd name="connsiteY5" fmla="*/ 467502 h 534195"/>
              <a:gd name="connsiteX6" fmla="*/ 7972 w 102119"/>
              <a:gd name="connsiteY6" fmla="*/ 408533 h 534195"/>
              <a:gd name="connsiteX7" fmla="*/ 1737 w 102119"/>
              <a:gd name="connsiteY7" fmla="*/ 103041 h 534195"/>
              <a:gd name="connsiteX8" fmla="*/ 10254 w 102119"/>
              <a:gd name="connsiteY8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11955 w 97790"/>
              <a:gd name="connsiteY7" fmla="*/ 109276 h 534195"/>
              <a:gd name="connsiteX8" fmla="*/ 5925 w 97790"/>
              <a:gd name="connsiteY8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5722 w 97790"/>
              <a:gd name="connsiteY7" fmla="*/ 373204 h 534195"/>
              <a:gd name="connsiteX8" fmla="*/ 11955 w 97790"/>
              <a:gd name="connsiteY8" fmla="*/ 109276 h 534195"/>
              <a:gd name="connsiteX9" fmla="*/ 5925 w 97790"/>
              <a:gd name="connsiteY9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65992 w 97790"/>
              <a:gd name="connsiteY7" fmla="*/ 408534 h 534195"/>
              <a:gd name="connsiteX8" fmla="*/ 11955 w 97790"/>
              <a:gd name="connsiteY8" fmla="*/ 109276 h 534195"/>
              <a:gd name="connsiteX9" fmla="*/ 5925 w 97790"/>
              <a:gd name="connsiteY9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65992 w 97790"/>
              <a:gd name="connsiteY7" fmla="*/ 408534 h 534195"/>
              <a:gd name="connsiteX8" fmla="*/ 11955 w 97790"/>
              <a:gd name="connsiteY8" fmla="*/ 109276 h 534195"/>
              <a:gd name="connsiteX9" fmla="*/ 5925 w 97790"/>
              <a:gd name="connsiteY9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65992 w 97790"/>
              <a:gd name="connsiteY7" fmla="*/ 408534 h 534195"/>
              <a:gd name="connsiteX8" fmla="*/ 45210 w 97790"/>
              <a:gd name="connsiteY8" fmla="*/ 312937 h 534195"/>
              <a:gd name="connsiteX9" fmla="*/ 11955 w 97790"/>
              <a:gd name="connsiteY9" fmla="*/ 109276 h 534195"/>
              <a:gd name="connsiteX10" fmla="*/ 5925 w 97790"/>
              <a:gd name="connsiteY10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65992 w 97790"/>
              <a:gd name="connsiteY7" fmla="*/ 408534 h 534195"/>
              <a:gd name="connsiteX8" fmla="*/ 61839 w 97790"/>
              <a:gd name="connsiteY8" fmla="*/ 315016 h 534195"/>
              <a:gd name="connsiteX9" fmla="*/ 11955 w 97790"/>
              <a:gd name="connsiteY9" fmla="*/ 109276 h 534195"/>
              <a:gd name="connsiteX10" fmla="*/ 5925 w 97790"/>
              <a:gd name="connsiteY10" fmla="*/ 0 h 534195"/>
              <a:gd name="connsiteX0" fmla="*/ 5925 w 97790"/>
              <a:gd name="connsiteY0" fmla="*/ 0 h 534195"/>
              <a:gd name="connsiteX1" fmla="*/ 95616 w 97790"/>
              <a:gd name="connsiteY1" fmla="*/ 7144 h 534195"/>
              <a:gd name="connsiteX2" fmla="*/ 97698 w 97790"/>
              <a:gd name="connsiteY2" fmla="*/ 534195 h 534195"/>
              <a:gd name="connsiteX3" fmla="*/ 68631 w 97790"/>
              <a:gd name="connsiteY3" fmla="*/ 532662 h 534195"/>
              <a:gd name="connsiteX4" fmla="*/ 68097 w 97790"/>
              <a:gd name="connsiteY4" fmla="*/ 472933 h 534195"/>
              <a:gd name="connsiteX5" fmla="*/ 7076 w 97790"/>
              <a:gd name="connsiteY5" fmla="*/ 467502 h 534195"/>
              <a:gd name="connsiteX6" fmla="*/ 3643 w 97790"/>
              <a:gd name="connsiteY6" fmla="*/ 408533 h 534195"/>
              <a:gd name="connsiteX7" fmla="*/ 65992 w 97790"/>
              <a:gd name="connsiteY7" fmla="*/ 408534 h 534195"/>
              <a:gd name="connsiteX8" fmla="*/ 61839 w 97790"/>
              <a:gd name="connsiteY8" fmla="*/ 315016 h 534195"/>
              <a:gd name="connsiteX9" fmla="*/ 36898 w 97790"/>
              <a:gd name="connsiteY9" fmla="*/ 202794 h 534195"/>
              <a:gd name="connsiteX10" fmla="*/ 11955 w 97790"/>
              <a:gd name="connsiteY10" fmla="*/ 109276 h 534195"/>
              <a:gd name="connsiteX11" fmla="*/ 5925 w 97790"/>
              <a:gd name="connsiteY11" fmla="*/ 0 h 534195"/>
              <a:gd name="connsiteX0" fmla="*/ 5925 w 100171"/>
              <a:gd name="connsiteY0" fmla="*/ 0 h 534195"/>
              <a:gd name="connsiteX1" fmla="*/ 95616 w 100171"/>
              <a:gd name="connsiteY1" fmla="*/ 7144 h 534195"/>
              <a:gd name="connsiteX2" fmla="*/ 97698 w 100171"/>
              <a:gd name="connsiteY2" fmla="*/ 534195 h 534195"/>
              <a:gd name="connsiteX3" fmla="*/ 68631 w 100171"/>
              <a:gd name="connsiteY3" fmla="*/ 532662 h 534195"/>
              <a:gd name="connsiteX4" fmla="*/ 68097 w 100171"/>
              <a:gd name="connsiteY4" fmla="*/ 472933 h 534195"/>
              <a:gd name="connsiteX5" fmla="*/ 7076 w 100171"/>
              <a:gd name="connsiteY5" fmla="*/ 467502 h 534195"/>
              <a:gd name="connsiteX6" fmla="*/ 3643 w 100171"/>
              <a:gd name="connsiteY6" fmla="*/ 408533 h 534195"/>
              <a:gd name="connsiteX7" fmla="*/ 65992 w 100171"/>
              <a:gd name="connsiteY7" fmla="*/ 408534 h 534195"/>
              <a:gd name="connsiteX8" fmla="*/ 61839 w 100171"/>
              <a:gd name="connsiteY8" fmla="*/ 315016 h 534195"/>
              <a:gd name="connsiteX9" fmla="*/ 99246 w 100171"/>
              <a:gd name="connsiteY9" fmla="*/ 250592 h 534195"/>
              <a:gd name="connsiteX10" fmla="*/ 11955 w 100171"/>
              <a:gd name="connsiteY10" fmla="*/ 109276 h 534195"/>
              <a:gd name="connsiteX11" fmla="*/ 5925 w 100171"/>
              <a:gd name="connsiteY11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5992 w 100764"/>
              <a:gd name="connsiteY7" fmla="*/ 408534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11955 w 100764"/>
              <a:gd name="connsiteY10" fmla="*/ 109276 h 534195"/>
              <a:gd name="connsiteX11" fmla="*/ 5925 w 100764"/>
              <a:gd name="connsiteY11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5992 w 100764"/>
              <a:gd name="connsiteY7" fmla="*/ 408534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11955 w 100764"/>
              <a:gd name="connsiteY10" fmla="*/ 109276 h 534195"/>
              <a:gd name="connsiteX11" fmla="*/ 5925 w 100764"/>
              <a:gd name="connsiteY11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5992 w 100764"/>
              <a:gd name="connsiteY7" fmla="*/ 408534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11955 w 100764"/>
              <a:gd name="connsiteY10" fmla="*/ 109276 h 534195"/>
              <a:gd name="connsiteX11" fmla="*/ 5925 w 100764"/>
              <a:gd name="connsiteY11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5992 w 100764"/>
              <a:gd name="connsiteY7" fmla="*/ 408534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11955 w 100764"/>
              <a:gd name="connsiteY11" fmla="*/ 109276 h 534195"/>
              <a:gd name="connsiteX12" fmla="*/ 5925 w 100764"/>
              <a:gd name="connsiteY12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5992 w 100764"/>
              <a:gd name="connsiteY7" fmla="*/ 408534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5992 w 100764"/>
              <a:gd name="connsiteY7" fmla="*/ 408534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3 w 100764"/>
              <a:gd name="connsiteY6" fmla="*/ 408533 h 534195"/>
              <a:gd name="connsiteX7" fmla="*/ 68073 w 100764"/>
              <a:gd name="connsiteY7" fmla="*/ 410612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8073 w 100764"/>
              <a:gd name="connsiteY7" fmla="*/ 410612 h 534195"/>
              <a:gd name="connsiteX8" fmla="*/ 61839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8073 w 100764"/>
              <a:gd name="connsiteY7" fmla="*/ 410612 h 534195"/>
              <a:gd name="connsiteX8" fmla="*/ 61842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5998 w 100764"/>
              <a:gd name="connsiteY7" fmla="*/ 410612 h 534195"/>
              <a:gd name="connsiteX8" fmla="*/ 61842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5998 w 100764"/>
              <a:gd name="connsiteY7" fmla="*/ 410612 h 534195"/>
              <a:gd name="connsiteX8" fmla="*/ 61842 w 100764"/>
              <a:gd name="connsiteY8" fmla="*/ 315016 h 534195"/>
              <a:gd name="connsiteX9" fmla="*/ 99246 w 100764"/>
              <a:gd name="connsiteY9" fmla="*/ 250592 h 534195"/>
              <a:gd name="connsiteX10" fmla="*/ 72226 w 100764"/>
              <a:gd name="connsiteY10" fmla="*/ 186168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5998 w 100764"/>
              <a:gd name="connsiteY7" fmla="*/ 410612 h 534195"/>
              <a:gd name="connsiteX8" fmla="*/ 61842 w 100764"/>
              <a:gd name="connsiteY8" fmla="*/ 315016 h 534195"/>
              <a:gd name="connsiteX9" fmla="*/ 99246 w 100764"/>
              <a:gd name="connsiteY9" fmla="*/ 250592 h 534195"/>
              <a:gd name="connsiteX10" fmla="*/ 68072 w 100764"/>
              <a:gd name="connsiteY10" fmla="*/ 194481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5998 w 100764"/>
              <a:gd name="connsiteY7" fmla="*/ 410612 h 534195"/>
              <a:gd name="connsiteX8" fmla="*/ 61842 w 100764"/>
              <a:gd name="connsiteY8" fmla="*/ 315016 h 534195"/>
              <a:gd name="connsiteX9" fmla="*/ 99246 w 100764"/>
              <a:gd name="connsiteY9" fmla="*/ 250592 h 534195"/>
              <a:gd name="connsiteX10" fmla="*/ 70154 w 100764"/>
              <a:gd name="connsiteY10" fmla="*/ 192403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5925 w 100764"/>
              <a:gd name="connsiteY0" fmla="*/ 0 h 534195"/>
              <a:gd name="connsiteX1" fmla="*/ 95616 w 100764"/>
              <a:gd name="connsiteY1" fmla="*/ 7144 h 534195"/>
              <a:gd name="connsiteX2" fmla="*/ 97698 w 100764"/>
              <a:gd name="connsiteY2" fmla="*/ 534195 h 534195"/>
              <a:gd name="connsiteX3" fmla="*/ 68631 w 100764"/>
              <a:gd name="connsiteY3" fmla="*/ 532662 h 534195"/>
              <a:gd name="connsiteX4" fmla="*/ 68097 w 100764"/>
              <a:gd name="connsiteY4" fmla="*/ 472933 h 534195"/>
              <a:gd name="connsiteX5" fmla="*/ 7076 w 100764"/>
              <a:gd name="connsiteY5" fmla="*/ 467502 h 534195"/>
              <a:gd name="connsiteX6" fmla="*/ 3646 w 100764"/>
              <a:gd name="connsiteY6" fmla="*/ 414767 h 534195"/>
              <a:gd name="connsiteX7" fmla="*/ 65998 w 100764"/>
              <a:gd name="connsiteY7" fmla="*/ 410612 h 534195"/>
              <a:gd name="connsiteX8" fmla="*/ 61842 w 100764"/>
              <a:gd name="connsiteY8" fmla="*/ 315016 h 534195"/>
              <a:gd name="connsiteX9" fmla="*/ 99246 w 100764"/>
              <a:gd name="connsiteY9" fmla="*/ 250592 h 534195"/>
              <a:gd name="connsiteX10" fmla="*/ 70154 w 100764"/>
              <a:gd name="connsiteY10" fmla="*/ 192403 h 534195"/>
              <a:gd name="connsiteX11" fmla="*/ 59757 w 100764"/>
              <a:gd name="connsiteY11" fmla="*/ 103041 h 534195"/>
              <a:gd name="connsiteX12" fmla="*/ 11955 w 100764"/>
              <a:gd name="connsiteY12" fmla="*/ 109276 h 534195"/>
              <a:gd name="connsiteX13" fmla="*/ 5925 w 100764"/>
              <a:gd name="connsiteY13" fmla="*/ 0 h 534195"/>
              <a:gd name="connsiteX0" fmla="*/ 6743 w 101582"/>
              <a:gd name="connsiteY0" fmla="*/ 0 h 534195"/>
              <a:gd name="connsiteX1" fmla="*/ 96434 w 101582"/>
              <a:gd name="connsiteY1" fmla="*/ 7144 h 534195"/>
              <a:gd name="connsiteX2" fmla="*/ 98516 w 101582"/>
              <a:gd name="connsiteY2" fmla="*/ 534195 h 534195"/>
              <a:gd name="connsiteX3" fmla="*/ 69449 w 101582"/>
              <a:gd name="connsiteY3" fmla="*/ 532662 h 534195"/>
              <a:gd name="connsiteX4" fmla="*/ 68915 w 101582"/>
              <a:gd name="connsiteY4" fmla="*/ 472933 h 534195"/>
              <a:gd name="connsiteX5" fmla="*/ 7894 w 101582"/>
              <a:gd name="connsiteY5" fmla="*/ 467502 h 534195"/>
              <a:gd name="connsiteX6" fmla="*/ 4464 w 101582"/>
              <a:gd name="connsiteY6" fmla="*/ 414767 h 534195"/>
              <a:gd name="connsiteX7" fmla="*/ 66816 w 101582"/>
              <a:gd name="connsiteY7" fmla="*/ 410612 h 534195"/>
              <a:gd name="connsiteX8" fmla="*/ 62660 w 101582"/>
              <a:gd name="connsiteY8" fmla="*/ 315016 h 534195"/>
              <a:gd name="connsiteX9" fmla="*/ 100064 w 101582"/>
              <a:gd name="connsiteY9" fmla="*/ 250592 h 534195"/>
              <a:gd name="connsiteX10" fmla="*/ 70972 w 101582"/>
              <a:gd name="connsiteY10" fmla="*/ 192403 h 534195"/>
              <a:gd name="connsiteX11" fmla="*/ 60575 w 101582"/>
              <a:gd name="connsiteY11" fmla="*/ 103041 h 534195"/>
              <a:gd name="connsiteX12" fmla="*/ 8620 w 101582"/>
              <a:gd name="connsiteY12" fmla="*/ 103042 h 534195"/>
              <a:gd name="connsiteX13" fmla="*/ 6743 w 101582"/>
              <a:gd name="connsiteY13" fmla="*/ 0 h 534195"/>
              <a:gd name="connsiteX0" fmla="*/ 6743 w 101582"/>
              <a:gd name="connsiteY0" fmla="*/ 0 h 534195"/>
              <a:gd name="connsiteX1" fmla="*/ 96434 w 101582"/>
              <a:gd name="connsiteY1" fmla="*/ 7144 h 534195"/>
              <a:gd name="connsiteX2" fmla="*/ 98516 w 101582"/>
              <a:gd name="connsiteY2" fmla="*/ 534195 h 534195"/>
              <a:gd name="connsiteX3" fmla="*/ 69449 w 101582"/>
              <a:gd name="connsiteY3" fmla="*/ 532662 h 534195"/>
              <a:gd name="connsiteX4" fmla="*/ 68915 w 101582"/>
              <a:gd name="connsiteY4" fmla="*/ 472933 h 534195"/>
              <a:gd name="connsiteX5" fmla="*/ 7894 w 101582"/>
              <a:gd name="connsiteY5" fmla="*/ 467502 h 534195"/>
              <a:gd name="connsiteX6" fmla="*/ 4464 w 101582"/>
              <a:gd name="connsiteY6" fmla="*/ 414767 h 534195"/>
              <a:gd name="connsiteX7" fmla="*/ 66816 w 101582"/>
              <a:gd name="connsiteY7" fmla="*/ 410612 h 534195"/>
              <a:gd name="connsiteX8" fmla="*/ 62660 w 101582"/>
              <a:gd name="connsiteY8" fmla="*/ 315016 h 534195"/>
              <a:gd name="connsiteX9" fmla="*/ 100064 w 101582"/>
              <a:gd name="connsiteY9" fmla="*/ 250592 h 534195"/>
              <a:gd name="connsiteX10" fmla="*/ 70972 w 101582"/>
              <a:gd name="connsiteY10" fmla="*/ 192403 h 534195"/>
              <a:gd name="connsiteX11" fmla="*/ 60575 w 101582"/>
              <a:gd name="connsiteY11" fmla="*/ 103041 h 534195"/>
              <a:gd name="connsiteX12" fmla="*/ 8620 w 101582"/>
              <a:gd name="connsiteY12" fmla="*/ 103042 h 534195"/>
              <a:gd name="connsiteX13" fmla="*/ 6743 w 101582"/>
              <a:gd name="connsiteY13" fmla="*/ 0 h 534195"/>
              <a:gd name="connsiteX0" fmla="*/ 4651 w 99490"/>
              <a:gd name="connsiteY0" fmla="*/ 0 h 534195"/>
              <a:gd name="connsiteX1" fmla="*/ 94342 w 99490"/>
              <a:gd name="connsiteY1" fmla="*/ 7144 h 534195"/>
              <a:gd name="connsiteX2" fmla="*/ 96424 w 99490"/>
              <a:gd name="connsiteY2" fmla="*/ 534195 h 534195"/>
              <a:gd name="connsiteX3" fmla="*/ 67357 w 99490"/>
              <a:gd name="connsiteY3" fmla="*/ 532662 h 534195"/>
              <a:gd name="connsiteX4" fmla="*/ 66823 w 99490"/>
              <a:gd name="connsiteY4" fmla="*/ 472933 h 534195"/>
              <a:gd name="connsiteX5" fmla="*/ 5802 w 99490"/>
              <a:gd name="connsiteY5" fmla="*/ 467502 h 534195"/>
              <a:gd name="connsiteX6" fmla="*/ 2372 w 99490"/>
              <a:gd name="connsiteY6" fmla="*/ 414767 h 534195"/>
              <a:gd name="connsiteX7" fmla="*/ 64724 w 99490"/>
              <a:gd name="connsiteY7" fmla="*/ 410612 h 534195"/>
              <a:gd name="connsiteX8" fmla="*/ 60568 w 99490"/>
              <a:gd name="connsiteY8" fmla="*/ 315016 h 534195"/>
              <a:gd name="connsiteX9" fmla="*/ 97972 w 99490"/>
              <a:gd name="connsiteY9" fmla="*/ 250592 h 534195"/>
              <a:gd name="connsiteX10" fmla="*/ 68880 w 99490"/>
              <a:gd name="connsiteY10" fmla="*/ 192403 h 534195"/>
              <a:gd name="connsiteX11" fmla="*/ 58483 w 99490"/>
              <a:gd name="connsiteY11" fmla="*/ 103041 h 534195"/>
              <a:gd name="connsiteX12" fmla="*/ 6528 w 99490"/>
              <a:gd name="connsiteY12" fmla="*/ 103042 h 534195"/>
              <a:gd name="connsiteX13" fmla="*/ 4651 w 99490"/>
              <a:gd name="connsiteY13" fmla="*/ 0 h 53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490" h="534195">
                <a:moveTo>
                  <a:pt x="4651" y="0"/>
                </a:moveTo>
                <a:cubicBezTo>
                  <a:pt x="40999" y="0"/>
                  <a:pt x="65138" y="2381"/>
                  <a:pt x="94342" y="7144"/>
                </a:cubicBezTo>
                <a:cubicBezTo>
                  <a:pt x="93649" y="185599"/>
                  <a:pt x="97117" y="355740"/>
                  <a:pt x="96424" y="534195"/>
                </a:cubicBezTo>
                <a:lnTo>
                  <a:pt x="67357" y="532662"/>
                </a:lnTo>
                <a:cubicBezTo>
                  <a:pt x="67871" y="518295"/>
                  <a:pt x="66309" y="487300"/>
                  <a:pt x="66823" y="472933"/>
                </a:cubicBezTo>
                <a:cubicBezTo>
                  <a:pt x="44243" y="470098"/>
                  <a:pt x="26304" y="472415"/>
                  <a:pt x="5802" y="467502"/>
                </a:cubicBezTo>
                <a:cubicBezTo>
                  <a:pt x="-4940" y="456769"/>
                  <a:pt x="2564" y="492684"/>
                  <a:pt x="2372" y="414767"/>
                </a:cubicBezTo>
                <a:cubicBezTo>
                  <a:pt x="2146" y="399051"/>
                  <a:pt x="21778" y="410611"/>
                  <a:pt x="64724" y="410612"/>
                </a:cubicBezTo>
                <a:cubicBezTo>
                  <a:pt x="66460" y="373551"/>
                  <a:pt x="67498" y="362814"/>
                  <a:pt x="60568" y="315016"/>
                </a:cubicBezTo>
                <a:cubicBezTo>
                  <a:pt x="78579" y="309821"/>
                  <a:pt x="106286" y="284882"/>
                  <a:pt x="97972" y="250592"/>
                </a:cubicBezTo>
                <a:cubicBezTo>
                  <a:pt x="93815" y="223922"/>
                  <a:pt x="87587" y="220112"/>
                  <a:pt x="68880" y="192403"/>
                </a:cubicBezTo>
                <a:cubicBezTo>
                  <a:pt x="64379" y="157074"/>
                  <a:pt x="68528" y="115856"/>
                  <a:pt x="58483" y="103041"/>
                </a:cubicBezTo>
                <a:cubicBezTo>
                  <a:pt x="48438" y="90226"/>
                  <a:pt x="25893" y="101166"/>
                  <a:pt x="6528" y="103042"/>
                </a:cubicBezTo>
                <a:cubicBezTo>
                  <a:pt x="6909" y="34953"/>
                  <a:pt x="755" y="36765"/>
                  <a:pt x="4651" y="0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0" name="Rechteck 299">
            <a:extLst>
              <a:ext uri="{FF2B5EF4-FFF2-40B4-BE49-F238E27FC236}">
                <a16:creationId xmlns:a16="http://schemas.microsoft.com/office/drawing/2014/main" id="{ADCC03A4-5627-4105-A7A6-F96985A64A30}"/>
              </a:ext>
            </a:extLst>
          </p:cNvPr>
          <p:cNvSpPr/>
          <p:nvPr/>
        </p:nvSpPr>
        <p:spPr>
          <a:xfrm rot="10800000">
            <a:off x="10805461" y="5821923"/>
            <a:ext cx="113303" cy="258912"/>
          </a:xfrm>
          <a:custGeom>
            <a:avLst/>
            <a:gdLst>
              <a:gd name="connsiteX0" fmla="*/ 0 w 101903"/>
              <a:gd name="connsiteY0" fmla="*/ 0 h 266702"/>
              <a:gd name="connsiteX1" fmla="*/ 101903 w 101903"/>
              <a:gd name="connsiteY1" fmla="*/ 0 h 266702"/>
              <a:gd name="connsiteX2" fmla="*/ 101903 w 101903"/>
              <a:gd name="connsiteY2" fmla="*/ 266702 h 266702"/>
              <a:gd name="connsiteX3" fmla="*/ 0 w 101903"/>
              <a:gd name="connsiteY3" fmla="*/ 266702 h 266702"/>
              <a:gd name="connsiteX4" fmla="*/ 0 w 101903"/>
              <a:gd name="connsiteY4" fmla="*/ 0 h 266702"/>
              <a:gd name="connsiteX0" fmla="*/ 0 w 101903"/>
              <a:gd name="connsiteY0" fmla="*/ 33337 h 300039"/>
              <a:gd name="connsiteX1" fmla="*/ 101903 w 101903"/>
              <a:gd name="connsiteY1" fmla="*/ 33337 h 300039"/>
              <a:gd name="connsiteX2" fmla="*/ 101903 w 101903"/>
              <a:gd name="connsiteY2" fmla="*/ 300039 h 300039"/>
              <a:gd name="connsiteX3" fmla="*/ 0 w 101903"/>
              <a:gd name="connsiteY3" fmla="*/ 300039 h 300039"/>
              <a:gd name="connsiteX4" fmla="*/ 0 w 101903"/>
              <a:gd name="connsiteY4" fmla="*/ 33337 h 300039"/>
              <a:gd name="connsiteX0" fmla="*/ 0 w 101903"/>
              <a:gd name="connsiteY0" fmla="*/ 55264 h 321966"/>
              <a:gd name="connsiteX1" fmla="*/ 101903 w 101903"/>
              <a:gd name="connsiteY1" fmla="*/ 55264 h 321966"/>
              <a:gd name="connsiteX2" fmla="*/ 101903 w 101903"/>
              <a:gd name="connsiteY2" fmla="*/ 321966 h 321966"/>
              <a:gd name="connsiteX3" fmla="*/ 0 w 101903"/>
              <a:gd name="connsiteY3" fmla="*/ 321966 h 321966"/>
              <a:gd name="connsiteX4" fmla="*/ 0 w 101903"/>
              <a:gd name="connsiteY4" fmla="*/ 55264 h 321966"/>
              <a:gd name="connsiteX0" fmla="*/ 0 w 101903"/>
              <a:gd name="connsiteY0" fmla="*/ 65816 h 332518"/>
              <a:gd name="connsiteX1" fmla="*/ 101903 w 101903"/>
              <a:gd name="connsiteY1" fmla="*/ 65816 h 332518"/>
              <a:gd name="connsiteX2" fmla="*/ 101903 w 101903"/>
              <a:gd name="connsiteY2" fmla="*/ 332518 h 332518"/>
              <a:gd name="connsiteX3" fmla="*/ 0 w 101903"/>
              <a:gd name="connsiteY3" fmla="*/ 332518 h 332518"/>
              <a:gd name="connsiteX4" fmla="*/ 0 w 101903"/>
              <a:gd name="connsiteY4" fmla="*/ 65816 h 332518"/>
              <a:gd name="connsiteX0" fmla="*/ 0 w 101903"/>
              <a:gd name="connsiteY0" fmla="*/ 64756 h 331458"/>
              <a:gd name="connsiteX1" fmla="*/ 101903 w 101903"/>
              <a:gd name="connsiteY1" fmla="*/ 64756 h 331458"/>
              <a:gd name="connsiteX2" fmla="*/ 101903 w 101903"/>
              <a:gd name="connsiteY2" fmla="*/ 331458 h 331458"/>
              <a:gd name="connsiteX3" fmla="*/ 0 w 101903"/>
              <a:gd name="connsiteY3" fmla="*/ 331458 h 331458"/>
              <a:gd name="connsiteX4" fmla="*/ 0 w 101903"/>
              <a:gd name="connsiteY4" fmla="*/ 64756 h 331458"/>
              <a:gd name="connsiteX0" fmla="*/ 0 w 101903"/>
              <a:gd name="connsiteY0" fmla="*/ 67956 h 334658"/>
              <a:gd name="connsiteX1" fmla="*/ 101903 w 101903"/>
              <a:gd name="connsiteY1" fmla="*/ 67956 h 334658"/>
              <a:gd name="connsiteX2" fmla="*/ 101903 w 101903"/>
              <a:gd name="connsiteY2" fmla="*/ 334658 h 334658"/>
              <a:gd name="connsiteX3" fmla="*/ 0 w 101903"/>
              <a:gd name="connsiteY3" fmla="*/ 334658 h 334658"/>
              <a:gd name="connsiteX4" fmla="*/ 0 w 101903"/>
              <a:gd name="connsiteY4" fmla="*/ 67956 h 334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03" h="334658">
                <a:moveTo>
                  <a:pt x="0" y="67956"/>
                </a:moveTo>
                <a:cubicBezTo>
                  <a:pt x="28199" y="-35591"/>
                  <a:pt x="86788" y="-8728"/>
                  <a:pt x="101903" y="67956"/>
                </a:cubicBezTo>
                <a:lnTo>
                  <a:pt x="101903" y="334658"/>
                </a:lnTo>
                <a:lnTo>
                  <a:pt x="0" y="334658"/>
                </a:lnTo>
                <a:lnTo>
                  <a:pt x="0" y="67956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1" name="Rechteck 300">
            <a:extLst>
              <a:ext uri="{FF2B5EF4-FFF2-40B4-BE49-F238E27FC236}">
                <a16:creationId xmlns:a16="http://schemas.microsoft.com/office/drawing/2014/main" id="{5FA55BF7-8AA2-426B-A450-F46334250E0E}"/>
              </a:ext>
            </a:extLst>
          </p:cNvPr>
          <p:cNvSpPr/>
          <p:nvPr/>
        </p:nvSpPr>
        <p:spPr>
          <a:xfrm rot="5400000">
            <a:off x="9186176" y="4726983"/>
            <a:ext cx="193029" cy="166614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2" name="Rechteck 301">
            <a:extLst>
              <a:ext uri="{FF2B5EF4-FFF2-40B4-BE49-F238E27FC236}">
                <a16:creationId xmlns:a16="http://schemas.microsoft.com/office/drawing/2014/main" id="{3E5F6ACA-F0F6-455E-900C-B12BCDB5DF58}"/>
              </a:ext>
            </a:extLst>
          </p:cNvPr>
          <p:cNvSpPr/>
          <p:nvPr/>
        </p:nvSpPr>
        <p:spPr>
          <a:xfrm rot="5400000">
            <a:off x="10118202" y="5507290"/>
            <a:ext cx="148965" cy="1113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3" name="Rechteck 302">
            <a:extLst>
              <a:ext uri="{FF2B5EF4-FFF2-40B4-BE49-F238E27FC236}">
                <a16:creationId xmlns:a16="http://schemas.microsoft.com/office/drawing/2014/main" id="{9439DC61-FF81-4FA5-9CC5-394BDEFFB200}"/>
              </a:ext>
            </a:extLst>
          </p:cNvPr>
          <p:cNvSpPr/>
          <p:nvPr/>
        </p:nvSpPr>
        <p:spPr>
          <a:xfrm rot="5400000">
            <a:off x="10612358" y="5264385"/>
            <a:ext cx="197187" cy="58718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4" name="Rechteck 303">
            <a:extLst>
              <a:ext uri="{FF2B5EF4-FFF2-40B4-BE49-F238E27FC236}">
                <a16:creationId xmlns:a16="http://schemas.microsoft.com/office/drawing/2014/main" id="{810DEFD8-E18A-42D8-9ED9-392E4EFFED69}"/>
              </a:ext>
            </a:extLst>
          </p:cNvPr>
          <p:cNvSpPr/>
          <p:nvPr/>
        </p:nvSpPr>
        <p:spPr>
          <a:xfrm rot="5400000">
            <a:off x="9173410" y="3588839"/>
            <a:ext cx="198380" cy="168632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5" name="Rechteck 304">
            <a:extLst>
              <a:ext uri="{FF2B5EF4-FFF2-40B4-BE49-F238E27FC236}">
                <a16:creationId xmlns:a16="http://schemas.microsoft.com/office/drawing/2014/main" id="{4FE73E7F-05F5-4295-814D-AADF43590AB9}"/>
              </a:ext>
            </a:extLst>
          </p:cNvPr>
          <p:cNvSpPr/>
          <p:nvPr/>
        </p:nvSpPr>
        <p:spPr>
          <a:xfrm rot="5400000">
            <a:off x="10602186" y="4122177"/>
            <a:ext cx="197522" cy="610874"/>
          </a:xfrm>
          <a:prstGeom prst="rect">
            <a:avLst/>
          </a:prstGeom>
          <a:gradFill>
            <a:gsLst>
              <a:gs pos="27000">
                <a:srgbClr val="FF0000">
                  <a:alpha val="50000"/>
                </a:srgbClr>
              </a:gs>
              <a:gs pos="73000">
                <a:srgbClr val="00B0F0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6" name="Rechteck 305">
            <a:extLst>
              <a:ext uri="{FF2B5EF4-FFF2-40B4-BE49-F238E27FC236}">
                <a16:creationId xmlns:a16="http://schemas.microsoft.com/office/drawing/2014/main" id="{36A54CD0-C5AA-4406-A329-438D52D65024}"/>
              </a:ext>
            </a:extLst>
          </p:cNvPr>
          <p:cNvSpPr/>
          <p:nvPr/>
        </p:nvSpPr>
        <p:spPr>
          <a:xfrm rot="5400000">
            <a:off x="10121531" y="4378147"/>
            <a:ext cx="144496" cy="106051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7" name="Rechteck 240">
            <a:extLst>
              <a:ext uri="{FF2B5EF4-FFF2-40B4-BE49-F238E27FC236}">
                <a16:creationId xmlns:a16="http://schemas.microsoft.com/office/drawing/2014/main" id="{36AF8926-7A66-4500-B5A4-45E478968B1A}"/>
              </a:ext>
            </a:extLst>
          </p:cNvPr>
          <p:cNvSpPr/>
          <p:nvPr/>
        </p:nvSpPr>
        <p:spPr>
          <a:xfrm>
            <a:off x="10523927" y="3331837"/>
            <a:ext cx="238171" cy="884570"/>
          </a:xfrm>
          <a:custGeom>
            <a:avLst/>
            <a:gdLst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11970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02445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02445"/>
              <a:gd name="connsiteX1" fmla="*/ 106759 w 106759"/>
              <a:gd name="connsiteY1" fmla="*/ 0 h 502445"/>
              <a:gd name="connsiteX2" fmla="*/ 106759 w 106759"/>
              <a:gd name="connsiteY2" fmla="*/ 502445 h 502445"/>
              <a:gd name="connsiteX3" fmla="*/ 0 w 106759"/>
              <a:gd name="connsiteY3" fmla="*/ 502445 h 502445"/>
              <a:gd name="connsiteX4" fmla="*/ 0 w 106759"/>
              <a:gd name="connsiteY4" fmla="*/ 0 h 502445"/>
              <a:gd name="connsiteX0" fmla="*/ 0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0 w 158979"/>
              <a:gd name="connsiteY4" fmla="*/ 0 h 502445"/>
              <a:gd name="connsiteX0" fmla="*/ 61348 w 158979"/>
              <a:gd name="connsiteY0" fmla="*/ 0 h 456726"/>
              <a:gd name="connsiteX1" fmla="*/ 158979 w 158979"/>
              <a:gd name="connsiteY1" fmla="*/ 7387 h 456726"/>
              <a:gd name="connsiteX2" fmla="*/ 106759 w 158979"/>
              <a:gd name="connsiteY2" fmla="*/ 456726 h 456726"/>
              <a:gd name="connsiteX3" fmla="*/ 0 w 158979"/>
              <a:gd name="connsiteY3" fmla="*/ 456726 h 456726"/>
              <a:gd name="connsiteX4" fmla="*/ 61348 w 158979"/>
              <a:gd name="connsiteY4" fmla="*/ 0 h 456726"/>
              <a:gd name="connsiteX0" fmla="*/ 66111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66111 w 158979"/>
              <a:gd name="connsiteY4" fmla="*/ 0 h 502445"/>
              <a:gd name="connsiteX0" fmla="*/ 49442 w 158979"/>
              <a:gd name="connsiteY0" fmla="*/ 0 h 548164"/>
              <a:gd name="connsiteX1" fmla="*/ 158979 w 158979"/>
              <a:gd name="connsiteY1" fmla="*/ 98825 h 548164"/>
              <a:gd name="connsiteX2" fmla="*/ 106759 w 158979"/>
              <a:gd name="connsiteY2" fmla="*/ 548164 h 548164"/>
              <a:gd name="connsiteX3" fmla="*/ 0 w 158979"/>
              <a:gd name="connsiteY3" fmla="*/ 548164 h 548164"/>
              <a:gd name="connsiteX4" fmla="*/ 49442 w 158979"/>
              <a:gd name="connsiteY4" fmla="*/ 0 h 5481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63730 w 158979"/>
              <a:gd name="connsiteY4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4198 w 158979"/>
              <a:gd name="connsiteY4" fmla="*/ 236937 h 471964"/>
              <a:gd name="connsiteX5" fmla="*/ 63730 w 158979"/>
              <a:gd name="connsiteY5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4211 w 158979"/>
              <a:gd name="connsiteY2" fmla="*/ 265512 h 471964"/>
              <a:gd name="connsiteX3" fmla="*/ 106759 w 158979"/>
              <a:gd name="connsiteY3" fmla="*/ 471964 h 471964"/>
              <a:gd name="connsiteX4" fmla="*/ 0 w 158979"/>
              <a:gd name="connsiteY4" fmla="*/ 471964 h 471964"/>
              <a:gd name="connsiteX5" fmla="*/ 4198 w 158979"/>
              <a:gd name="connsiteY5" fmla="*/ 236937 h 471964"/>
              <a:gd name="connsiteX6" fmla="*/ 63730 w 158979"/>
              <a:gd name="connsiteY6" fmla="*/ 0 h 471964"/>
              <a:gd name="connsiteX0" fmla="*/ 71779 w 158979"/>
              <a:gd name="connsiteY0" fmla="*/ 0 h 471964"/>
              <a:gd name="connsiteX1" fmla="*/ 158979 w 158979"/>
              <a:gd name="connsiteY1" fmla="*/ 22625 h 471964"/>
              <a:gd name="connsiteX2" fmla="*/ 104211 w 158979"/>
              <a:gd name="connsiteY2" fmla="*/ 265512 h 471964"/>
              <a:gd name="connsiteX3" fmla="*/ 106759 w 158979"/>
              <a:gd name="connsiteY3" fmla="*/ 471964 h 471964"/>
              <a:gd name="connsiteX4" fmla="*/ 0 w 158979"/>
              <a:gd name="connsiteY4" fmla="*/ 471964 h 471964"/>
              <a:gd name="connsiteX5" fmla="*/ 4198 w 158979"/>
              <a:gd name="connsiteY5" fmla="*/ 236937 h 471964"/>
              <a:gd name="connsiteX6" fmla="*/ 71779 w 158979"/>
              <a:gd name="connsiteY6" fmla="*/ 0 h 471964"/>
              <a:gd name="connsiteX0" fmla="*/ 71779 w 167029"/>
              <a:gd name="connsiteY0" fmla="*/ 0 h 471964"/>
              <a:gd name="connsiteX1" fmla="*/ 167029 w 167029"/>
              <a:gd name="connsiteY1" fmla="*/ 29769 h 471964"/>
              <a:gd name="connsiteX2" fmla="*/ 104211 w 167029"/>
              <a:gd name="connsiteY2" fmla="*/ 265512 h 471964"/>
              <a:gd name="connsiteX3" fmla="*/ 106759 w 167029"/>
              <a:gd name="connsiteY3" fmla="*/ 471964 h 471964"/>
              <a:gd name="connsiteX4" fmla="*/ 0 w 167029"/>
              <a:gd name="connsiteY4" fmla="*/ 471964 h 471964"/>
              <a:gd name="connsiteX5" fmla="*/ 4198 w 167029"/>
              <a:gd name="connsiteY5" fmla="*/ 236937 h 471964"/>
              <a:gd name="connsiteX6" fmla="*/ 71779 w 167029"/>
              <a:gd name="connsiteY6" fmla="*/ 0 h 471964"/>
              <a:gd name="connsiteX0" fmla="*/ 71779 w 167029"/>
              <a:gd name="connsiteY0" fmla="*/ 0 h 471964"/>
              <a:gd name="connsiteX1" fmla="*/ 167029 w 167029"/>
              <a:gd name="connsiteY1" fmla="*/ 29769 h 471964"/>
              <a:gd name="connsiteX2" fmla="*/ 104211 w 167029"/>
              <a:gd name="connsiteY2" fmla="*/ 265512 h 471964"/>
              <a:gd name="connsiteX3" fmla="*/ 106759 w 167029"/>
              <a:gd name="connsiteY3" fmla="*/ 471964 h 471964"/>
              <a:gd name="connsiteX4" fmla="*/ 0 w 167029"/>
              <a:gd name="connsiteY4" fmla="*/ 471964 h 471964"/>
              <a:gd name="connsiteX5" fmla="*/ 4198 w 167029"/>
              <a:gd name="connsiteY5" fmla="*/ 236937 h 471964"/>
              <a:gd name="connsiteX6" fmla="*/ 71779 w 167029"/>
              <a:gd name="connsiteY6" fmla="*/ 0 h 471964"/>
              <a:gd name="connsiteX0" fmla="*/ 70920 w 166170"/>
              <a:gd name="connsiteY0" fmla="*/ 0 h 655320"/>
              <a:gd name="connsiteX1" fmla="*/ 166170 w 166170"/>
              <a:gd name="connsiteY1" fmla="*/ 29769 h 655320"/>
              <a:gd name="connsiteX2" fmla="*/ 103352 w 166170"/>
              <a:gd name="connsiteY2" fmla="*/ 265512 h 655320"/>
              <a:gd name="connsiteX3" fmla="*/ 105900 w 166170"/>
              <a:gd name="connsiteY3" fmla="*/ 471964 h 655320"/>
              <a:gd name="connsiteX4" fmla="*/ 1825 w 166170"/>
              <a:gd name="connsiteY4" fmla="*/ 655320 h 655320"/>
              <a:gd name="connsiteX5" fmla="*/ 3339 w 166170"/>
              <a:gd name="connsiteY5" fmla="*/ 236937 h 655320"/>
              <a:gd name="connsiteX6" fmla="*/ 70920 w 166170"/>
              <a:gd name="connsiteY6" fmla="*/ 0 h 655320"/>
              <a:gd name="connsiteX0" fmla="*/ 70920 w 166170"/>
              <a:gd name="connsiteY0" fmla="*/ 0 h 657701"/>
              <a:gd name="connsiteX1" fmla="*/ 166170 w 166170"/>
              <a:gd name="connsiteY1" fmla="*/ 29769 h 657701"/>
              <a:gd name="connsiteX2" fmla="*/ 103352 w 166170"/>
              <a:gd name="connsiteY2" fmla="*/ 265512 h 657701"/>
              <a:gd name="connsiteX3" fmla="*/ 103217 w 166170"/>
              <a:gd name="connsiteY3" fmla="*/ 657701 h 657701"/>
              <a:gd name="connsiteX4" fmla="*/ 1825 w 166170"/>
              <a:gd name="connsiteY4" fmla="*/ 655320 h 657701"/>
              <a:gd name="connsiteX5" fmla="*/ 3339 w 166170"/>
              <a:gd name="connsiteY5" fmla="*/ 236937 h 657701"/>
              <a:gd name="connsiteX6" fmla="*/ 70920 w 166170"/>
              <a:gd name="connsiteY6" fmla="*/ 0 h 657701"/>
              <a:gd name="connsiteX0" fmla="*/ 70920 w 166170"/>
              <a:gd name="connsiteY0" fmla="*/ 0 h 657701"/>
              <a:gd name="connsiteX1" fmla="*/ 166170 w 166170"/>
              <a:gd name="connsiteY1" fmla="*/ 29769 h 657701"/>
              <a:gd name="connsiteX2" fmla="*/ 103352 w 166170"/>
              <a:gd name="connsiteY2" fmla="*/ 265512 h 657701"/>
              <a:gd name="connsiteX3" fmla="*/ 103217 w 166170"/>
              <a:gd name="connsiteY3" fmla="*/ 657701 h 657701"/>
              <a:gd name="connsiteX4" fmla="*/ 1825 w 166170"/>
              <a:gd name="connsiteY4" fmla="*/ 655320 h 657701"/>
              <a:gd name="connsiteX5" fmla="*/ 3339 w 166170"/>
              <a:gd name="connsiteY5" fmla="*/ 236937 h 657701"/>
              <a:gd name="connsiteX6" fmla="*/ 70920 w 166170"/>
              <a:gd name="connsiteY6" fmla="*/ 0 h 657701"/>
              <a:gd name="connsiteX0" fmla="*/ 72025 w 167275"/>
              <a:gd name="connsiteY0" fmla="*/ 0 h 657701"/>
              <a:gd name="connsiteX1" fmla="*/ 167275 w 167275"/>
              <a:gd name="connsiteY1" fmla="*/ 29769 h 657701"/>
              <a:gd name="connsiteX2" fmla="*/ 104457 w 167275"/>
              <a:gd name="connsiteY2" fmla="*/ 265512 h 657701"/>
              <a:gd name="connsiteX3" fmla="*/ 104322 w 167275"/>
              <a:gd name="connsiteY3" fmla="*/ 657701 h 657701"/>
              <a:gd name="connsiteX4" fmla="*/ 2930 w 167275"/>
              <a:gd name="connsiteY4" fmla="*/ 655320 h 657701"/>
              <a:gd name="connsiteX5" fmla="*/ 4444 w 167275"/>
              <a:gd name="connsiteY5" fmla="*/ 236937 h 657701"/>
              <a:gd name="connsiteX6" fmla="*/ 72025 w 167275"/>
              <a:gd name="connsiteY6" fmla="*/ 0 h 657701"/>
              <a:gd name="connsiteX0" fmla="*/ 72025 w 167275"/>
              <a:gd name="connsiteY0" fmla="*/ 0 h 657701"/>
              <a:gd name="connsiteX1" fmla="*/ 167275 w 167275"/>
              <a:gd name="connsiteY1" fmla="*/ 29769 h 657701"/>
              <a:gd name="connsiteX2" fmla="*/ 99091 w 167275"/>
              <a:gd name="connsiteY2" fmla="*/ 263130 h 657701"/>
              <a:gd name="connsiteX3" fmla="*/ 104322 w 167275"/>
              <a:gd name="connsiteY3" fmla="*/ 657701 h 657701"/>
              <a:gd name="connsiteX4" fmla="*/ 2930 w 167275"/>
              <a:gd name="connsiteY4" fmla="*/ 655320 h 657701"/>
              <a:gd name="connsiteX5" fmla="*/ 4444 w 167275"/>
              <a:gd name="connsiteY5" fmla="*/ 236937 h 657701"/>
              <a:gd name="connsiteX6" fmla="*/ 72025 w 167275"/>
              <a:gd name="connsiteY6" fmla="*/ 0 h 657701"/>
              <a:gd name="connsiteX0" fmla="*/ 76723 w 171973"/>
              <a:gd name="connsiteY0" fmla="*/ 0 h 657701"/>
              <a:gd name="connsiteX1" fmla="*/ 171973 w 171973"/>
              <a:gd name="connsiteY1" fmla="*/ 29769 h 657701"/>
              <a:gd name="connsiteX2" fmla="*/ 103789 w 171973"/>
              <a:gd name="connsiteY2" fmla="*/ 263130 h 657701"/>
              <a:gd name="connsiteX3" fmla="*/ 109020 w 171973"/>
              <a:gd name="connsiteY3" fmla="*/ 657701 h 657701"/>
              <a:gd name="connsiteX4" fmla="*/ 7628 w 171973"/>
              <a:gd name="connsiteY4" fmla="*/ 655320 h 657701"/>
              <a:gd name="connsiteX5" fmla="*/ 3775 w 171973"/>
              <a:gd name="connsiteY5" fmla="*/ 236937 h 657701"/>
              <a:gd name="connsiteX6" fmla="*/ 76723 w 171973"/>
              <a:gd name="connsiteY6" fmla="*/ 0 h 657701"/>
              <a:gd name="connsiteX0" fmla="*/ 76723 w 171973"/>
              <a:gd name="connsiteY0" fmla="*/ 0 h 657701"/>
              <a:gd name="connsiteX1" fmla="*/ 171973 w 171973"/>
              <a:gd name="connsiteY1" fmla="*/ 29769 h 657701"/>
              <a:gd name="connsiteX2" fmla="*/ 103789 w 171973"/>
              <a:gd name="connsiteY2" fmla="*/ 263130 h 657701"/>
              <a:gd name="connsiteX3" fmla="*/ 109020 w 171973"/>
              <a:gd name="connsiteY3" fmla="*/ 657701 h 657701"/>
              <a:gd name="connsiteX4" fmla="*/ 7628 w 171973"/>
              <a:gd name="connsiteY4" fmla="*/ 655320 h 657701"/>
              <a:gd name="connsiteX5" fmla="*/ 3775 w 171973"/>
              <a:gd name="connsiteY5" fmla="*/ 236937 h 657701"/>
              <a:gd name="connsiteX6" fmla="*/ 76723 w 171973"/>
              <a:gd name="connsiteY6" fmla="*/ 0 h 657701"/>
              <a:gd name="connsiteX0" fmla="*/ 76723 w 177676"/>
              <a:gd name="connsiteY0" fmla="*/ 0 h 657701"/>
              <a:gd name="connsiteX1" fmla="*/ 171973 w 177676"/>
              <a:gd name="connsiteY1" fmla="*/ 29769 h 657701"/>
              <a:gd name="connsiteX2" fmla="*/ 160062 w 177676"/>
              <a:gd name="connsiteY2" fmla="*/ 58480 h 657701"/>
              <a:gd name="connsiteX3" fmla="*/ 103789 w 177676"/>
              <a:gd name="connsiteY3" fmla="*/ 263130 h 657701"/>
              <a:gd name="connsiteX4" fmla="*/ 109020 w 177676"/>
              <a:gd name="connsiteY4" fmla="*/ 657701 h 657701"/>
              <a:gd name="connsiteX5" fmla="*/ 7628 w 177676"/>
              <a:gd name="connsiteY5" fmla="*/ 655320 h 657701"/>
              <a:gd name="connsiteX6" fmla="*/ 3775 w 177676"/>
              <a:gd name="connsiteY6" fmla="*/ 236937 h 657701"/>
              <a:gd name="connsiteX7" fmla="*/ 76723 w 177676"/>
              <a:gd name="connsiteY7" fmla="*/ 0 h 657701"/>
              <a:gd name="connsiteX0" fmla="*/ 76723 w 177676"/>
              <a:gd name="connsiteY0" fmla="*/ 0 h 657701"/>
              <a:gd name="connsiteX1" fmla="*/ 171973 w 177676"/>
              <a:gd name="connsiteY1" fmla="*/ 29769 h 657701"/>
              <a:gd name="connsiteX2" fmla="*/ 160062 w 177676"/>
              <a:gd name="connsiteY2" fmla="*/ 58480 h 657701"/>
              <a:gd name="connsiteX3" fmla="*/ 103789 w 177676"/>
              <a:gd name="connsiteY3" fmla="*/ 263130 h 657701"/>
              <a:gd name="connsiteX4" fmla="*/ 109020 w 177676"/>
              <a:gd name="connsiteY4" fmla="*/ 657701 h 657701"/>
              <a:gd name="connsiteX5" fmla="*/ 7628 w 177676"/>
              <a:gd name="connsiteY5" fmla="*/ 655320 h 657701"/>
              <a:gd name="connsiteX6" fmla="*/ 3775 w 177676"/>
              <a:gd name="connsiteY6" fmla="*/ 236937 h 657701"/>
              <a:gd name="connsiteX7" fmla="*/ 63460 w 177676"/>
              <a:gd name="connsiteY7" fmla="*/ 34668 h 657701"/>
              <a:gd name="connsiteX8" fmla="*/ 76723 w 177676"/>
              <a:gd name="connsiteY8" fmla="*/ 0 h 657701"/>
              <a:gd name="connsiteX0" fmla="*/ 76723 w 175599"/>
              <a:gd name="connsiteY0" fmla="*/ 236931 h 894632"/>
              <a:gd name="connsiteX1" fmla="*/ 169289 w 175599"/>
              <a:gd name="connsiteY1" fmla="*/ 0 h 894632"/>
              <a:gd name="connsiteX2" fmla="*/ 160062 w 175599"/>
              <a:gd name="connsiteY2" fmla="*/ 295411 h 894632"/>
              <a:gd name="connsiteX3" fmla="*/ 103789 w 175599"/>
              <a:gd name="connsiteY3" fmla="*/ 500061 h 894632"/>
              <a:gd name="connsiteX4" fmla="*/ 109020 w 175599"/>
              <a:gd name="connsiteY4" fmla="*/ 894632 h 894632"/>
              <a:gd name="connsiteX5" fmla="*/ 7628 w 175599"/>
              <a:gd name="connsiteY5" fmla="*/ 892251 h 894632"/>
              <a:gd name="connsiteX6" fmla="*/ 3775 w 175599"/>
              <a:gd name="connsiteY6" fmla="*/ 473868 h 894632"/>
              <a:gd name="connsiteX7" fmla="*/ 63460 w 175599"/>
              <a:gd name="connsiteY7" fmla="*/ 271599 h 894632"/>
              <a:gd name="connsiteX8" fmla="*/ 76723 w 175599"/>
              <a:gd name="connsiteY8" fmla="*/ 236931 h 894632"/>
              <a:gd name="connsiteX0" fmla="*/ 82090 w 175599"/>
              <a:gd name="connsiteY0" fmla="*/ 1187 h 894632"/>
              <a:gd name="connsiteX1" fmla="*/ 169289 w 175599"/>
              <a:gd name="connsiteY1" fmla="*/ 0 h 894632"/>
              <a:gd name="connsiteX2" fmla="*/ 160062 w 175599"/>
              <a:gd name="connsiteY2" fmla="*/ 295411 h 894632"/>
              <a:gd name="connsiteX3" fmla="*/ 103789 w 175599"/>
              <a:gd name="connsiteY3" fmla="*/ 500061 h 894632"/>
              <a:gd name="connsiteX4" fmla="*/ 109020 w 175599"/>
              <a:gd name="connsiteY4" fmla="*/ 894632 h 894632"/>
              <a:gd name="connsiteX5" fmla="*/ 7628 w 175599"/>
              <a:gd name="connsiteY5" fmla="*/ 892251 h 894632"/>
              <a:gd name="connsiteX6" fmla="*/ 3775 w 175599"/>
              <a:gd name="connsiteY6" fmla="*/ 473868 h 894632"/>
              <a:gd name="connsiteX7" fmla="*/ 63460 w 175599"/>
              <a:gd name="connsiteY7" fmla="*/ 271599 h 894632"/>
              <a:gd name="connsiteX8" fmla="*/ 82090 w 175599"/>
              <a:gd name="connsiteY8" fmla="*/ 1187 h 894632"/>
              <a:gd name="connsiteX0" fmla="*/ 82090 w 182100"/>
              <a:gd name="connsiteY0" fmla="*/ 13093 h 906538"/>
              <a:gd name="connsiteX1" fmla="*/ 177339 w 182100"/>
              <a:gd name="connsiteY1" fmla="*/ 0 h 906538"/>
              <a:gd name="connsiteX2" fmla="*/ 160062 w 182100"/>
              <a:gd name="connsiteY2" fmla="*/ 307317 h 906538"/>
              <a:gd name="connsiteX3" fmla="*/ 103789 w 182100"/>
              <a:gd name="connsiteY3" fmla="*/ 511967 h 906538"/>
              <a:gd name="connsiteX4" fmla="*/ 109020 w 182100"/>
              <a:gd name="connsiteY4" fmla="*/ 906538 h 906538"/>
              <a:gd name="connsiteX5" fmla="*/ 7628 w 182100"/>
              <a:gd name="connsiteY5" fmla="*/ 904157 h 906538"/>
              <a:gd name="connsiteX6" fmla="*/ 3775 w 182100"/>
              <a:gd name="connsiteY6" fmla="*/ 485774 h 906538"/>
              <a:gd name="connsiteX7" fmla="*/ 63460 w 182100"/>
              <a:gd name="connsiteY7" fmla="*/ 283505 h 906538"/>
              <a:gd name="connsiteX8" fmla="*/ 82090 w 182100"/>
              <a:gd name="connsiteY8" fmla="*/ 13093 h 906538"/>
              <a:gd name="connsiteX0" fmla="*/ 82090 w 182100"/>
              <a:gd name="connsiteY0" fmla="*/ 1187 h 906538"/>
              <a:gd name="connsiteX1" fmla="*/ 177339 w 182100"/>
              <a:gd name="connsiteY1" fmla="*/ 0 h 906538"/>
              <a:gd name="connsiteX2" fmla="*/ 160062 w 182100"/>
              <a:gd name="connsiteY2" fmla="*/ 307317 h 906538"/>
              <a:gd name="connsiteX3" fmla="*/ 103789 w 182100"/>
              <a:gd name="connsiteY3" fmla="*/ 511967 h 906538"/>
              <a:gd name="connsiteX4" fmla="*/ 109020 w 182100"/>
              <a:gd name="connsiteY4" fmla="*/ 906538 h 906538"/>
              <a:gd name="connsiteX5" fmla="*/ 7628 w 182100"/>
              <a:gd name="connsiteY5" fmla="*/ 904157 h 906538"/>
              <a:gd name="connsiteX6" fmla="*/ 3775 w 182100"/>
              <a:gd name="connsiteY6" fmla="*/ 485774 h 906538"/>
              <a:gd name="connsiteX7" fmla="*/ 63460 w 182100"/>
              <a:gd name="connsiteY7" fmla="*/ 283505 h 906538"/>
              <a:gd name="connsiteX8" fmla="*/ 82090 w 182100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63460 w 185253"/>
              <a:gd name="connsiteY7" fmla="*/ 283505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63460 w 185253"/>
              <a:gd name="connsiteY7" fmla="*/ 283505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63460 w 185253"/>
              <a:gd name="connsiteY7" fmla="*/ 283505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76877 w 185253"/>
              <a:gd name="connsiteY7" fmla="*/ 250168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76877 w 185253"/>
              <a:gd name="connsiteY7" fmla="*/ 250168 h 906538"/>
              <a:gd name="connsiteX8" fmla="*/ 82090 w 185253"/>
              <a:gd name="connsiteY8" fmla="*/ 1187 h 906538"/>
              <a:gd name="connsiteX0" fmla="*/ 82090 w 182758"/>
              <a:gd name="connsiteY0" fmla="*/ 1187 h 906538"/>
              <a:gd name="connsiteX1" fmla="*/ 177339 w 182758"/>
              <a:gd name="connsiteY1" fmla="*/ 0 h 906538"/>
              <a:gd name="connsiteX2" fmla="*/ 173478 w 182758"/>
              <a:gd name="connsiteY2" fmla="*/ 269217 h 906538"/>
              <a:gd name="connsiteX3" fmla="*/ 103789 w 182758"/>
              <a:gd name="connsiteY3" fmla="*/ 511967 h 906538"/>
              <a:gd name="connsiteX4" fmla="*/ 109020 w 182758"/>
              <a:gd name="connsiteY4" fmla="*/ 906538 h 906538"/>
              <a:gd name="connsiteX5" fmla="*/ 7628 w 182758"/>
              <a:gd name="connsiteY5" fmla="*/ 904157 h 906538"/>
              <a:gd name="connsiteX6" fmla="*/ 3775 w 182758"/>
              <a:gd name="connsiteY6" fmla="*/ 485774 h 906538"/>
              <a:gd name="connsiteX7" fmla="*/ 76877 w 182758"/>
              <a:gd name="connsiteY7" fmla="*/ 250168 h 906538"/>
              <a:gd name="connsiteX8" fmla="*/ 82090 w 182758"/>
              <a:gd name="connsiteY8" fmla="*/ 1187 h 906538"/>
              <a:gd name="connsiteX0" fmla="*/ 82090 w 183847"/>
              <a:gd name="connsiteY0" fmla="*/ 1187 h 906538"/>
              <a:gd name="connsiteX1" fmla="*/ 177339 w 183847"/>
              <a:gd name="connsiteY1" fmla="*/ 0 h 906538"/>
              <a:gd name="connsiteX2" fmla="*/ 173478 w 183847"/>
              <a:gd name="connsiteY2" fmla="*/ 269217 h 906538"/>
              <a:gd name="connsiteX3" fmla="*/ 103789 w 183847"/>
              <a:gd name="connsiteY3" fmla="*/ 511967 h 906538"/>
              <a:gd name="connsiteX4" fmla="*/ 109020 w 183847"/>
              <a:gd name="connsiteY4" fmla="*/ 906538 h 906538"/>
              <a:gd name="connsiteX5" fmla="*/ 7628 w 183847"/>
              <a:gd name="connsiteY5" fmla="*/ 904157 h 906538"/>
              <a:gd name="connsiteX6" fmla="*/ 3775 w 183847"/>
              <a:gd name="connsiteY6" fmla="*/ 485774 h 906538"/>
              <a:gd name="connsiteX7" fmla="*/ 76877 w 183847"/>
              <a:gd name="connsiteY7" fmla="*/ 250168 h 906538"/>
              <a:gd name="connsiteX8" fmla="*/ 82090 w 183847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76877 w 185253"/>
              <a:gd name="connsiteY7" fmla="*/ 250168 h 906538"/>
              <a:gd name="connsiteX8" fmla="*/ 82090 w 185253"/>
              <a:gd name="connsiteY8" fmla="*/ 1187 h 906538"/>
              <a:gd name="connsiteX0" fmla="*/ 152176 w 255339"/>
              <a:gd name="connsiteY0" fmla="*/ 1187 h 906538"/>
              <a:gd name="connsiteX1" fmla="*/ 247425 w 255339"/>
              <a:gd name="connsiteY1" fmla="*/ 0 h 906538"/>
              <a:gd name="connsiteX2" fmla="*/ 243564 w 255339"/>
              <a:gd name="connsiteY2" fmla="*/ 269217 h 906538"/>
              <a:gd name="connsiteX3" fmla="*/ 173875 w 255339"/>
              <a:gd name="connsiteY3" fmla="*/ 511967 h 906538"/>
              <a:gd name="connsiteX4" fmla="*/ 179106 w 255339"/>
              <a:gd name="connsiteY4" fmla="*/ 906538 h 906538"/>
              <a:gd name="connsiteX5" fmla="*/ 77714 w 255339"/>
              <a:gd name="connsiteY5" fmla="*/ 904157 h 906538"/>
              <a:gd name="connsiteX6" fmla="*/ 1263 w 255339"/>
              <a:gd name="connsiteY6" fmla="*/ 492008 h 906538"/>
              <a:gd name="connsiteX7" fmla="*/ 146963 w 255339"/>
              <a:gd name="connsiteY7" fmla="*/ 250168 h 906538"/>
              <a:gd name="connsiteX8" fmla="*/ 152176 w 255339"/>
              <a:gd name="connsiteY8" fmla="*/ 1187 h 906538"/>
              <a:gd name="connsiteX0" fmla="*/ 152176 w 255339"/>
              <a:gd name="connsiteY0" fmla="*/ 1187 h 906538"/>
              <a:gd name="connsiteX1" fmla="*/ 247425 w 255339"/>
              <a:gd name="connsiteY1" fmla="*/ 0 h 906538"/>
              <a:gd name="connsiteX2" fmla="*/ 243564 w 255339"/>
              <a:gd name="connsiteY2" fmla="*/ 269217 h 906538"/>
              <a:gd name="connsiteX3" fmla="*/ 101277 w 255339"/>
              <a:gd name="connsiteY3" fmla="*/ 516123 h 906538"/>
              <a:gd name="connsiteX4" fmla="*/ 179106 w 255339"/>
              <a:gd name="connsiteY4" fmla="*/ 906538 h 906538"/>
              <a:gd name="connsiteX5" fmla="*/ 77714 w 255339"/>
              <a:gd name="connsiteY5" fmla="*/ 904157 h 906538"/>
              <a:gd name="connsiteX6" fmla="*/ 1263 w 255339"/>
              <a:gd name="connsiteY6" fmla="*/ 492008 h 906538"/>
              <a:gd name="connsiteX7" fmla="*/ 146963 w 255339"/>
              <a:gd name="connsiteY7" fmla="*/ 250168 h 906538"/>
              <a:gd name="connsiteX8" fmla="*/ 152176 w 255339"/>
              <a:gd name="connsiteY8" fmla="*/ 1187 h 906538"/>
              <a:gd name="connsiteX0" fmla="*/ 156427 w 259590"/>
              <a:gd name="connsiteY0" fmla="*/ 1187 h 906538"/>
              <a:gd name="connsiteX1" fmla="*/ 251676 w 259590"/>
              <a:gd name="connsiteY1" fmla="*/ 0 h 906538"/>
              <a:gd name="connsiteX2" fmla="*/ 247815 w 259590"/>
              <a:gd name="connsiteY2" fmla="*/ 269217 h 906538"/>
              <a:gd name="connsiteX3" fmla="*/ 105528 w 259590"/>
              <a:gd name="connsiteY3" fmla="*/ 516123 h 906538"/>
              <a:gd name="connsiteX4" fmla="*/ 183357 w 259590"/>
              <a:gd name="connsiteY4" fmla="*/ 906538 h 906538"/>
              <a:gd name="connsiteX5" fmla="*/ 0 w 259590"/>
              <a:gd name="connsiteY5" fmla="*/ 885454 h 906538"/>
              <a:gd name="connsiteX6" fmla="*/ 5514 w 259590"/>
              <a:gd name="connsiteY6" fmla="*/ 492008 h 906538"/>
              <a:gd name="connsiteX7" fmla="*/ 151214 w 259590"/>
              <a:gd name="connsiteY7" fmla="*/ 250168 h 906538"/>
              <a:gd name="connsiteX8" fmla="*/ 156427 w 259590"/>
              <a:gd name="connsiteY8" fmla="*/ 1187 h 906538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61111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61111 w 259590"/>
              <a:gd name="connsiteY8" fmla="*/ 1187 h 885454"/>
              <a:gd name="connsiteX0" fmla="*/ 161111 w 261157"/>
              <a:gd name="connsiteY0" fmla="*/ 1187 h 885454"/>
              <a:gd name="connsiteX1" fmla="*/ 254018 w 261157"/>
              <a:gd name="connsiteY1" fmla="*/ 0 h 885454"/>
              <a:gd name="connsiteX2" fmla="*/ 247815 w 261157"/>
              <a:gd name="connsiteY2" fmla="*/ 269217 h 885454"/>
              <a:gd name="connsiteX3" fmla="*/ 105528 w 261157"/>
              <a:gd name="connsiteY3" fmla="*/ 516123 h 885454"/>
              <a:gd name="connsiteX4" fmla="*/ 106075 w 261157"/>
              <a:gd name="connsiteY4" fmla="*/ 883678 h 885454"/>
              <a:gd name="connsiteX5" fmla="*/ 0 w 261157"/>
              <a:gd name="connsiteY5" fmla="*/ 885454 h 885454"/>
              <a:gd name="connsiteX6" fmla="*/ 5514 w 261157"/>
              <a:gd name="connsiteY6" fmla="*/ 492008 h 885454"/>
              <a:gd name="connsiteX7" fmla="*/ 151214 w 261157"/>
              <a:gd name="connsiteY7" fmla="*/ 250168 h 885454"/>
              <a:gd name="connsiteX8" fmla="*/ 161111 w 261157"/>
              <a:gd name="connsiteY8" fmla="*/ 1187 h 885454"/>
              <a:gd name="connsiteX0" fmla="*/ 161111 w 261158"/>
              <a:gd name="connsiteY0" fmla="*/ 0 h 884267"/>
              <a:gd name="connsiteX1" fmla="*/ 254018 w 261158"/>
              <a:gd name="connsiteY1" fmla="*/ 2969 h 884267"/>
              <a:gd name="connsiteX2" fmla="*/ 247815 w 261158"/>
              <a:gd name="connsiteY2" fmla="*/ 268030 h 884267"/>
              <a:gd name="connsiteX3" fmla="*/ 105528 w 261158"/>
              <a:gd name="connsiteY3" fmla="*/ 514936 h 884267"/>
              <a:gd name="connsiteX4" fmla="*/ 106075 w 261158"/>
              <a:gd name="connsiteY4" fmla="*/ 882491 h 884267"/>
              <a:gd name="connsiteX5" fmla="*/ 0 w 261158"/>
              <a:gd name="connsiteY5" fmla="*/ 884267 h 884267"/>
              <a:gd name="connsiteX6" fmla="*/ 5514 w 261158"/>
              <a:gd name="connsiteY6" fmla="*/ 490821 h 884267"/>
              <a:gd name="connsiteX7" fmla="*/ 151214 w 261158"/>
              <a:gd name="connsiteY7" fmla="*/ 248981 h 884267"/>
              <a:gd name="connsiteX8" fmla="*/ 161111 w 261158"/>
              <a:gd name="connsiteY8" fmla="*/ 0 h 884267"/>
              <a:gd name="connsiteX0" fmla="*/ 161111 w 261158"/>
              <a:gd name="connsiteY0" fmla="*/ 0 h 884267"/>
              <a:gd name="connsiteX1" fmla="*/ 254018 w 261158"/>
              <a:gd name="connsiteY1" fmla="*/ 2969 h 884267"/>
              <a:gd name="connsiteX2" fmla="*/ 247815 w 261158"/>
              <a:gd name="connsiteY2" fmla="*/ 268030 h 884267"/>
              <a:gd name="connsiteX3" fmla="*/ 105528 w 261158"/>
              <a:gd name="connsiteY3" fmla="*/ 514936 h 884267"/>
              <a:gd name="connsiteX4" fmla="*/ 106075 w 261158"/>
              <a:gd name="connsiteY4" fmla="*/ 882491 h 884267"/>
              <a:gd name="connsiteX5" fmla="*/ 0 w 261158"/>
              <a:gd name="connsiteY5" fmla="*/ 884267 h 884267"/>
              <a:gd name="connsiteX6" fmla="*/ 5514 w 261158"/>
              <a:gd name="connsiteY6" fmla="*/ 490821 h 884267"/>
              <a:gd name="connsiteX7" fmla="*/ 144188 w 261158"/>
              <a:gd name="connsiteY7" fmla="*/ 240668 h 884267"/>
              <a:gd name="connsiteX8" fmla="*/ 161111 w 261158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05528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90821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05528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90821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10212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90821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10212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88743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4625 w 266357"/>
              <a:gd name="connsiteY0" fmla="*/ 0 h 884267"/>
              <a:gd name="connsiteX1" fmla="*/ 259874 w 266357"/>
              <a:gd name="connsiteY1" fmla="*/ 890 h 884267"/>
              <a:gd name="connsiteX2" fmla="*/ 251329 w 266357"/>
              <a:gd name="connsiteY2" fmla="*/ 268030 h 884267"/>
              <a:gd name="connsiteX3" fmla="*/ 113726 w 266357"/>
              <a:gd name="connsiteY3" fmla="*/ 514936 h 884267"/>
              <a:gd name="connsiteX4" fmla="*/ 109589 w 266357"/>
              <a:gd name="connsiteY4" fmla="*/ 882491 h 884267"/>
              <a:gd name="connsiteX5" fmla="*/ 3514 w 266357"/>
              <a:gd name="connsiteY5" fmla="*/ 884267 h 884267"/>
              <a:gd name="connsiteX6" fmla="*/ 4345 w 266357"/>
              <a:gd name="connsiteY6" fmla="*/ 486664 h 884267"/>
              <a:gd name="connsiteX7" fmla="*/ 147702 w 266357"/>
              <a:gd name="connsiteY7" fmla="*/ 240668 h 884267"/>
              <a:gd name="connsiteX8" fmla="*/ 164625 w 266357"/>
              <a:gd name="connsiteY8" fmla="*/ 0 h 884267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3726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7702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7702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0677 w 266357"/>
              <a:gd name="connsiteY7" fmla="*/ 238590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3019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3019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3019 w 266357"/>
              <a:gd name="connsiteY7" fmla="*/ 240668 h 884570"/>
              <a:gd name="connsiteX8" fmla="*/ 164625 w 266357"/>
              <a:gd name="connsiteY8" fmla="*/ 0 h 884570"/>
              <a:gd name="connsiteX0" fmla="*/ 164625 w 268163"/>
              <a:gd name="connsiteY0" fmla="*/ 0 h 884570"/>
              <a:gd name="connsiteX1" fmla="*/ 259874 w 268163"/>
              <a:gd name="connsiteY1" fmla="*/ 890 h 884570"/>
              <a:gd name="connsiteX2" fmla="*/ 251329 w 268163"/>
              <a:gd name="connsiteY2" fmla="*/ 268030 h 884570"/>
              <a:gd name="connsiteX3" fmla="*/ 116067 w 268163"/>
              <a:gd name="connsiteY3" fmla="*/ 514936 h 884570"/>
              <a:gd name="connsiteX4" fmla="*/ 116615 w 268163"/>
              <a:gd name="connsiteY4" fmla="*/ 884570 h 884570"/>
              <a:gd name="connsiteX5" fmla="*/ 3514 w 268163"/>
              <a:gd name="connsiteY5" fmla="*/ 884267 h 884570"/>
              <a:gd name="connsiteX6" fmla="*/ 4345 w 268163"/>
              <a:gd name="connsiteY6" fmla="*/ 486664 h 884570"/>
              <a:gd name="connsiteX7" fmla="*/ 143019 w 268163"/>
              <a:gd name="connsiteY7" fmla="*/ 240668 h 884570"/>
              <a:gd name="connsiteX8" fmla="*/ 164625 w 268163"/>
              <a:gd name="connsiteY8" fmla="*/ 0 h 884570"/>
              <a:gd name="connsiteX0" fmla="*/ 164625 w 266121"/>
              <a:gd name="connsiteY0" fmla="*/ 0 h 884570"/>
              <a:gd name="connsiteX1" fmla="*/ 259874 w 266121"/>
              <a:gd name="connsiteY1" fmla="*/ 890 h 884570"/>
              <a:gd name="connsiteX2" fmla="*/ 244304 w 266121"/>
              <a:gd name="connsiteY2" fmla="*/ 265952 h 884570"/>
              <a:gd name="connsiteX3" fmla="*/ 116067 w 266121"/>
              <a:gd name="connsiteY3" fmla="*/ 514936 h 884570"/>
              <a:gd name="connsiteX4" fmla="*/ 116615 w 266121"/>
              <a:gd name="connsiteY4" fmla="*/ 884570 h 884570"/>
              <a:gd name="connsiteX5" fmla="*/ 3514 w 266121"/>
              <a:gd name="connsiteY5" fmla="*/ 884267 h 884570"/>
              <a:gd name="connsiteX6" fmla="*/ 4345 w 266121"/>
              <a:gd name="connsiteY6" fmla="*/ 486664 h 884570"/>
              <a:gd name="connsiteX7" fmla="*/ 143019 w 266121"/>
              <a:gd name="connsiteY7" fmla="*/ 240668 h 884570"/>
              <a:gd name="connsiteX8" fmla="*/ 164625 w 266121"/>
              <a:gd name="connsiteY8" fmla="*/ 0 h 884570"/>
              <a:gd name="connsiteX0" fmla="*/ 164625 w 268391"/>
              <a:gd name="connsiteY0" fmla="*/ 0 h 884570"/>
              <a:gd name="connsiteX1" fmla="*/ 259874 w 268391"/>
              <a:gd name="connsiteY1" fmla="*/ 890 h 884570"/>
              <a:gd name="connsiteX2" fmla="*/ 244304 w 268391"/>
              <a:gd name="connsiteY2" fmla="*/ 265952 h 884570"/>
              <a:gd name="connsiteX3" fmla="*/ 116067 w 268391"/>
              <a:gd name="connsiteY3" fmla="*/ 514936 h 884570"/>
              <a:gd name="connsiteX4" fmla="*/ 116615 w 268391"/>
              <a:gd name="connsiteY4" fmla="*/ 884570 h 884570"/>
              <a:gd name="connsiteX5" fmla="*/ 3514 w 268391"/>
              <a:gd name="connsiteY5" fmla="*/ 884267 h 884570"/>
              <a:gd name="connsiteX6" fmla="*/ 4345 w 268391"/>
              <a:gd name="connsiteY6" fmla="*/ 486664 h 884570"/>
              <a:gd name="connsiteX7" fmla="*/ 143019 w 268391"/>
              <a:gd name="connsiteY7" fmla="*/ 240668 h 884570"/>
              <a:gd name="connsiteX8" fmla="*/ 164625 w 268391"/>
              <a:gd name="connsiteY8" fmla="*/ 0 h 884570"/>
              <a:gd name="connsiteX0" fmla="*/ 164625 w 268390"/>
              <a:gd name="connsiteY0" fmla="*/ 0 h 884570"/>
              <a:gd name="connsiteX1" fmla="*/ 259874 w 268390"/>
              <a:gd name="connsiteY1" fmla="*/ 890 h 884570"/>
              <a:gd name="connsiteX2" fmla="*/ 244304 w 268390"/>
              <a:gd name="connsiteY2" fmla="*/ 265952 h 884570"/>
              <a:gd name="connsiteX3" fmla="*/ 116067 w 268390"/>
              <a:gd name="connsiteY3" fmla="*/ 514936 h 884570"/>
              <a:gd name="connsiteX4" fmla="*/ 116615 w 268390"/>
              <a:gd name="connsiteY4" fmla="*/ 884570 h 884570"/>
              <a:gd name="connsiteX5" fmla="*/ 3514 w 268390"/>
              <a:gd name="connsiteY5" fmla="*/ 884267 h 884570"/>
              <a:gd name="connsiteX6" fmla="*/ 4345 w 268390"/>
              <a:gd name="connsiteY6" fmla="*/ 486664 h 884570"/>
              <a:gd name="connsiteX7" fmla="*/ 143019 w 268390"/>
              <a:gd name="connsiteY7" fmla="*/ 240668 h 884570"/>
              <a:gd name="connsiteX8" fmla="*/ 164625 w 268390"/>
              <a:gd name="connsiteY8" fmla="*/ 0 h 88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390" h="884570">
                <a:moveTo>
                  <a:pt x="164625" y="0"/>
                </a:moveTo>
                <a:lnTo>
                  <a:pt x="259874" y="890"/>
                </a:lnTo>
                <a:cubicBezTo>
                  <a:pt x="273764" y="10637"/>
                  <a:pt x="272061" y="202856"/>
                  <a:pt x="244304" y="265952"/>
                </a:cubicBezTo>
                <a:cubicBezTo>
                  <a:pt x="211814" y="335671"/>
                  <a:pt x="129941" y="429354"/>
                  <a:pt x="116067" y="514936"/>
                </a:cubicBezTo>
                <a:cubicBezTo>
                  <a:pt x="116916" y="583753"/>
                  <a:pt x="115766" y="815753"/>
                  <a:pt x="116615" y="884570"/>
                </a:cubicBezTo>
                <a:lnTo>
                  <a:pt x="3514" y="884267"/>
                </a:lnTo>
                <a:cubicBezTo>
                  <a:pt x="14438" y="809100"/>
                  <a:pt x="-9262" y="559450"/>
                  <a:pt x="4345" y="486664"/>
                </a:cubicBezTo>
                <a:cubicBezTo>
                  <a:pt x="28712" y="408129"/>
                  <a:pt x="95233" y="315046"/>
                  <a:pt x="143019" y="240668"/>
                </a:cubicBezTo>
                <a:cubicBezTo>
                  <a:pt x="166517" y="157674"/>
                  <a:pt x="155861" y="99619"/>
                  <a:pt x="164625" y="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1" name="Pfeil: nach unten 310">
            <a:extLst>
              <a:ext uri="{FF2B5EF4-FFF2-40B4-BE49-F238E27FC236}">
                <a16:creationId xmlns:a16="http://schemas.microsoft.com/office/drawing/2014/main" id="{AF1D0318-C651-4E04-815D-7833785B1A4D}"/>
              </a:ext>
            </a:extLst>
          </p:cNvPr>
          <p:cNvSpPr/>
          <p:nvPr/>
        </p:nvSpPr>
        <p:spPr>
          <a:xfrm rot="10800000">
            <a:off x="8460648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2" name="Pfeil: nach unten 311">
            <a:extLst>
              <a:ext uri="{FF2B5EF4-FFF2-40B4-BE49-F238E27FC236}">
                <a16:creationId xmlns:a16="http://schemas.microsoft.com/office/drawing/2014/main" id="{3780F212-E2CB-42C4-B6EF-C34B46705B6F}"/>
              </a:ext>
            </a:extLst>
          </p:cNvPr>
          <p:cNvSpPr/>
          <p:nvPr/>
        </p:nvSpPr>
        <p:spPr>
          <a:xfrm rot="10800000">
            <a:off x="8739364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4" name="Pfeil: nach unten 313">
            <a:extLst>
              <a:ext uri="{FF2B5EF4-FFF2-40B4-BE49-F238E27FC236}">
                <a16:creationId xmlns:a16="http://schemas.microsoft.com/office/drawing/2014/main" id="{6D1EEF6D-EC38-4669-B996-0C2DB5BD0C2E}"/>
              </a:ext>
            </a:extLst>
          </p:cNvPr>
          <p:cNvSpPr/>
          <p:nvPr/>
        </p:nvSpPr>
        <p:spPr>
          <a:xfrm rot="10800000">
            <a:off x="9019853" y="4664626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5" name="Pfeil: nach unten 314">
            <a:extLst>
              <a:ext uri="{FF2B5EF4-FFF2-40B4-BE49-F238E27FC236}">
                <a16:creationId xmlns:a16="http://schemas.microsoft.com/office/drawing/2014/main" id="{EAB93BBF-C04E-4DB5-8DF2-9A47DD3276C6}"/>
              </a:ext>
            </a:extLst>
          </p:cNvPr>
          <p:cNvSpPr/>
          <p:nvPr/>
        </p:nvSpPr>
        <p:spPr>
          <a:xfrm rot="10800000">
            <a:off x="9310012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6" name="Pfeil: nach unten 315">
            <a:extLst>
              <a:ext uri="{FF2B5EF4-FFF2-40B4-BE49-F238E27FC236}">
                <a16:creationId xmlns:a16="http://schemas.microsoft.com/office/drawing/2014/main" id="{C59B29FC-5C4A-4A99-B05E-32C9E4186F13}"/>
              </a:ext>
            </a:extLst>
          </p:cNvPr>
          <p:cNvSpPr/>
          <p:nvPr/>
        </p:nvSpPr>
        <p:spPr>
          <a:xfrm rot="10800000">
            <a:off x="9588221" y="4666289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7" name="Pfeil: nach unten 316">
            <a:extLst>
              <a:ext uri="{FF2B5EF4-FFF2-40B4-BE49-F238E27FC236}">
                <a16:creationId xmlns:a16="http://schemas.microsoft.com/office/drawing/2014/main" id="{51C6AFA3-2CAC-4611-AE1F-5A981F220DA1}"/>
              </a:ext>
            </a:extLst>
          </p:cNvPr>
          <p:cNvSpPr/>
          <p:nvPr/>
        </p:nvSpPr>
        <p:spPr>
          <a:xfrm>
            <a:off x="8460648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8" name="Pfeil: nach unten 317">
            <a:extLst>
              <a:ext uri="{FF2B5EF4-FFF2-40B4-BE49-F238E27FC236}">
                <a16:creationId xmlns:a16="http://schemas.microsoft.com/office/drawing/2014/main" id="{DE89462A-F45D-44AD-8051-40A4B974DFE9}"/>
              </a:ext>
            </a:extLst>
          </p:cNvPr>
          <p:cNvSpPr/>
          <p:nvPr/>
        </p:nvSpPr>
        <p:spPr>
          <a:xfrm>
            <a:off x="8739364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9" name="Pfeil: nach unten 318">
            <a:extLst>
              <a:ext uri="{FF2B5EF4-FFF2-40B4-BE49-F238E27FC236}">
                <a16:creationId xmlns:a16="http://schemas.microsoft.com/office/drawing/2014/main" id="{7F17106A-91DE-4AA3-80C5-D1A10A400109}"/>
              </a:ext>
            </a:extLst>
          </p:cNvPr>
          <p:cNvSpPr/>
          <p:nvPr/>
        </p:nvSpPr>
        <p:spPr>
          <a:xfrm>
            <a:off x="9027675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0" name="Pfeil: nach unten 319">
            <a:extLst>
              <a:ext uri="{FF2B5EF4-FFF2-40B4-BE49-F238E27FC236}">
                <a16:creationId xmlns:a16="http://schemas.microsoft.com/office/drawing/2014/main" id="{628FBC22-4B3B-46DA-BF4A-B3727B406EB5}"/>
              </a:ext>
            </a:extLst>
          </p:cNvPr>
          <p:cNvSpPr/>
          <p:nvPr/>
        </p:nvSpPr>
        <p:spPr>
          <a:xfrm>
            <a:off x="9317647" y="5895489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1" name="Pfeil: nach unten 320">
            <a:extLst>
              <a:ext uri="{FF2B5EF4-FFF2-40B4-BE49-F238E27FC236}">
                <a16:creationId xmlns:a16="http://schemas.microsoft.com/office/drawing/2014/main" id="{E7AE84EC-A158-4383-920C-10094E8DDD30}"/>
              </a:ext>
            </a:extLst>
          </p:cNvPr>
          <p:cNvSpPr/>
          <p:nvPr/>
        </p:nvSpPr>
        <p:spPr>
          <a:xfrm>
            <a:off x="9593391" y="5895489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12B4F78A-56DF-4302-9DFB-1B854B661688}"/>
              </a:ext>
            </a:extLst>
          </p:cNvPr>
          <p:cNvSpPr/>
          <p:nvPr/>
        </p:nvSpPr>
        <p:spPr>
          <a:xfrm rot="5400000">
            <a:off x="10755831" y="4271286"/>
            <a:ext cx="197011" cy="30799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8AD7EE36-613B-4D42-A075-CDE5DAA08E3C}"/>
              </a:ext>
            </a:extLst>
          </p:cNvPr>
          <p:cNvSpPr txBox="1"/>
          <p:nvPr/>
        </p:nvSpPr>
        <p:spPr>
          <a:xfrm>
            <a:off x="7408633" y="3696011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id="{0DAF2C89-1FFE-4581-A345-F3F54CF130C6}"/>
              </a:ext>
            </a:extLst>
          </p:cNvPr>
          <p:cNvSpPr txBox="1"/>
          <p:nvPr/>
        </p:nvSpPr>
        <p:spPr>
          <a:xfrm>
            <a:off x="7777402" y="3702994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</a:t>
            </a:r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id="{08C0CBCD-5B90-4C92-986B-BBA56CBD5A26}"/>
              </a:ext>
            </a:extLst>
          </p:cNvPr>
          <p:cNvSpPr txBox="1"/>
          <p:nvPr/>
        </p:nvSpPr>
        <p:spPr>
          <a:xfrm>
            <a:off x="8505834" y="3693134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</a:t>
            </a:r>
          </a:p>
        </p:txBody>
      </p:sp>
      <p:sp>
        <p:nvSpPr>
          <p:cNvPr id="124" name="Rechteck 323">
            <a:extLst>
              <a:ext uri="{FF2B5EF4-FFF2-40B4-BE49-F238E27FC236}">
                <a16:creationId xmlns:a16="http://schemas.microsoft.com/office/drawing/2014/main" id="{12ADC3C4-151F-4ED2-8BED-98B0C9116FDA}"/>
              </a:ext>
            </a:extLst>
          </p:cNvPr>
          <p:cNvSpPr/>
          <p:nvPr/>
        </p:nvSpPr>
        <p:spPr>
          <a:xfrm rot="5400000">
            <a:off x="9676715" y="3301475"/>
            <a:ext cx="100624" cy="407963"/>
          </a:xfrm>
          <a:custGeom>
            <a:avLst/>
            <a:gdLst>
              <a:gd name="connsiteX0" fmla="*/ 0 w 100516"/>
              <a:gd name="connsiteY0" fmla="*/ 0 h 347223"/>
              <a:gd name="connsiteX1" fmla="*/ 100516 w 100516"/>
              <a:gd name="connsiteY1" fmla="*/ 0 h 347223"/>
              <a:gd name="connsiteX2" fmla="*/ 100516 w 100516"/>
              <a:gd name="connsiteY2" fmla="*/ 347223 h 347223"/>
              <a:gd name="connsiteX3" fmla="*/ 0 w 100516"/>
              <a:gd name="connsiteY3" fmla="*/ 347223 h 347223"/>
              <a:gd name="connsiteX4" fmla="*/ 0 w 100516"/>
              <a:gd name="connsiteY4" fmla="*/ 0 h 347223"/>
              <a:gd name="connsiteX0" fmla="*/ 0 w 102897"/>
              <a:gd name="connsiteY0" fmla="*/ 0 h 349604"/>
              <a:gd name="connsiteX1" fmla="*/ 102897 w 102897"/>
              <a:gd name="connsiteY1" fmla="*/ 2381 h 349604"/>
              <a:gd name="connsiteX2" fmla="*/ 102897 w 102897"/>
              <a:gd name="connsiteY2" fmla="*/ 349604 h 349604"/>
              <a:gd name="connsiteX3" fmla="*/ 2381 w 102897"/>
              <a:gd name="connsiteY3" fmla="*/ 349604 h 349604"/>
              <a:gd name="connsiteX4" fmla="*/ 0 w 102897"/>
              <a:gd name="connsiteY4" fmla="*/ 0 h 349604"/>
              <a:gd name="connsiteX0" fmla="*/ 2486 w 105383"/>
              <a:gd name="connsiteY0" fmla="*/ 0 h 349604"/>
              <a:gd name="connsiteX1" fmla="*/ 105383 w 105383"/>
              <a:gd name="connsiteY1" fmla="*/ 2381 h 349604"/>
              <a:gd name="connsiteX2" fmla="*/ 105383 w 105383"/>
              <a:gd name="connsiteY2" fmla="*/ 349604 h 349604"/>
              <a:gd name="connsiteX3" fmla="*/ 105 w 105383"/>
              <a:gd name="connsiteY3" fmla="*/ 349604 h 349604"/>
              <a:gd name="connsiteX4" fmla="*/ 2486 w 105383"/>
              <a:gd name="connsiteY4" fmla="*/ 0 h 349604"/>
              <a:gd name="connsiteX0" fmla="*/ 2486 w 105383"/>
              <a:gd name="connsiteY0" fmla="*/ 2382 h 351986"/>
              <a:gd name="connsiteX1" fmla="*/ 105383 w 105383"/>
              <a:gd name="connsiteY1" fmla="*/ 0 h 351986"/>
              <a:gd name="connsiteX2" fmla="*/ 105383 w 105383"/>
              <a:gd name="connsiteY2" fmla="*/ 351986 h 351986"/>
              <a:gd name="connsiteX3" fmla="*/ 105 w 105383"/>
              <a:gd name="connsiteY3" fmla="*/ 351986 h 351986"/>
              <a:gd name="connsiteX4" fmla="*/ 2486 w 105383"/>
              <a:gd name="connsiteY4" fmla="*/ 2382 h 351986"/>
              <a:gd name="connsiteX0" fmla="*/ 125 w 105521"/>
              <a:gd name="connsiteY0" fmla="*/ 18706 h 351986"/>
              <a:gd name="connsiteX1" fmla="*/ 105521 w 105521"/>
              <a:gd name="connsiteY1" fmla="*/ 0 h 351986"/>
              <a:gd name="connsiteX2" fmla="*/ 105521 w 105521"/>
              <a:gd name="connsiteY2" fmla="*/ 351986 h 351986"/>
              <a:gd name="connsiteX3" fmla="*/ 243 w 105521"/>
              <a:gd name="connsiteY3" fmla="*/ 351986 h 351986"/>
              <a:gd name="connsiteX4" fmla="*/ 125 w 105521"/>
              <a:gd name="connsiteY4" fmla="*/ 18706 h 351986"/>
              <a:gd name="connsiteX0" fmla="*/ 125 w 105521"/>
              <a:gd name="connsiteY0" fmla="*/ 18706 h 351986"/>
              <a:gd name="connsiteX1" fmla="*/ 79280 w 105521"/>
              <a:gd name="connsiteY1" fmla="*/ 9594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84279 w 105521"/>
              <a:gd name="connsiteY2" fmla="*/ 11635 h 351986"/>
              <a:gd name="connsiteX3" fmla="*/ 105521 w 105521"/>
              <a:gd name="connsiteY3" fmla="*/ 0 h 351986"/>
              <a:gd name="connsiteX4" fmla="*/ 105521 w 105521"/>
              <a:gd name="connsiteY4" fmla="*/ 351986 h 351986"/>
              <a:gd name="connsiteX5" fmla="*/ 243 w 105521"/>
              <a:gd name="connsiteY5" fmla="*/ 351986 h 351986"/>
              <a:gd name="connsiteX6" fmla="*/ 125 w 105521"/>
              <a:gd name="connsiteY6" fmla="*/ 18706 h 351986"/>
              <a:gd name="connsiteX0" fmla="*/ 125 w 105521"/>
              <a:gd name="connsiteY0" fmla="*/ 43800 h 377080"/>
              <a:gd name="connsiteX1" fmla="*/ 66785 w 105521"/>
              <a:gd name="connsiteY1" fmla="*/ 44889 h 377080"/>
              <a:gd name="connsiteX2" fmla="*/ 71784 w 105521"/>
              <a:gd name="connsiteY2" fmla="*/ 0 h 377080"/>
              <a:gd name="connsiteX3" fmla="*/ 105521 w 105521"/>
              <a:gd name="connsiteY3" fmla="*/ 25094 h 377080"/>
              <a:gd name="connsiteX4" fmla="*/ 105521 w 105521"/>
              <a:gd name="connsiteY4" fmla="*/ 377080 h 377080"/>
              <a:gd name="connsiteX5" fmla="*/ 243 w 105521"/>
              <a:gd name="connsiteY5" fmla="*/ 377080 h 377080"/>
              <a:gd name="connsiteX6" fmla="*/ 125 w 105521"/>
              <a:gd name="connsiteY6" fmla="*/ 43800 h 377080"/>
              <a:gd name="connsiteX0" fmla="*/ 125 w 105521"/>
              <a:gd name="connsiteY0" fmla="*/ 49312 h 382592"/>
              <a:gd name="connsiteX1" fmla="*/ 66785 w 105521"/>
              <a:gd name="connsiteY1" fmla="*/ 50401 h 382592"/>
              <a:gd name="connsiteX2" fmla="*/ 71784 w 105521"/>
              <a:gd name="connsiteY2" fmla="*/ 5512 h 382592"/>
              <a:gd name="connsiteX3" fmla="*/ 105521 w 105521"/>
              <a:gd name="connsiteY3" fmla="*/ 0 h 382592"/>
              <a:gd name="connsiteX4" fmla="*/ 105521 w 105521"/>
              <a:gd name="connsiteY4" fmla="*/ 382592 h 382592"/>
              <a:gd name="connsiteX5" fmla="*/ 243 w 105521"/>
              <a:gd name="connsiteY5" fmla="*/ 382592 h 382592"/>
              <a:gd name="connsiteX6" fmla="*/ 125 w 105521"/>
              <a:gd name="connsiteY6" fmla="*/ 49312 h 382592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8863 w 114259"/>
              <a:gd name="connsiteY7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3351 w 114259"/>
              <a:gd name="connsiteY7" fmla="*/ 304348 h 391378"/>
              <a:gd name="connsiteX8" fmla="*/ 8863 w 114259"/>
              <a:gd name="connsiteY8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8863 w 114259"/>
              <a:gd name="connsiteY8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8863 w 114259"/>
              <a:gd name="connsiteY8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50546 w 114259"/>
              <a:gd name="connsiteY8" fmla="*/ 246166 h 391378"/>
              <a:gd name="connsiteX9" fmla="*/ 8863 w 114259"/>
              <a:gd name="connsiteY9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8863 w 114259"/>
              <a:gd name="connsiteY9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34028 w 114259"/>
              <a:gd name="connsiteY9" fmla="*/ 129805 h 391378"/>
              <a:gd name="connsiteX10" fmla="*/ 8863 w 114259"/>
              <a:gd name="connsiteY10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8863 w 114259"/>
              <a:gd name="connsiteY10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8863 w 114259"/>
              <a:gd name="connsiteY11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8863 w 114259"/>
              <a:gd name="connsiteY11" fmla="*/ 49312 h 391378"/>
              <a:gd name="connsiteX0" fmla="*/ 8863 w 114259"/>
              <a:gd name="connsiteY0" fmla="*/ 49312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8863 w 114259"/>
              <a:gd name="connsiteY11" fmla="*/ 49312 h 391378"/>
              <a:gd name="connsiteX0" fmla="*/ 8865 w 114259"/>
              <a:gd name="connsiteY0" fmla="*/ 49311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8865 w 114259"/>
              <a:gd name="connsiteY11" fmla="*/ 49311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6507 w 114259"/>
              <a:gd name="connsiteY7" fmla="*/ 364534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1378"/>
              <a:gd name="connsiteX1" fmla="*/ 75523 w 114259"/>
              <a:gd name="connsiteY1" fmla="*/ 50401 h 391378"/>
              <a:gd name="connsiteX2" fmla="*/ 80522 w 114259"/>
              <a:gd name="connsiteY2" fmla="*/ 5512 h 391378"/>
              <a:gd name="connsiteX3" fmla="*/ 114259 w 114259"/>
              <a:gd name="connsiteY3" fmla="*/ 0 h 391378"/>
              <a:gd name="connsiteX4" fmla="*/ 114259 w 114259"/>
              <a:gd name="connsiteY4" fmla="*/ 382592 h 391378"/>
              <a:gd name="connsiteX5" fmla="*/ 8981 w 114259"/>
              <a:gd name="connsiteY5" fmla="*/ 382592 h 391378"/>
              <a:gd name="connsiteX6" fmla="*/ 5708 w 114259"/>
              <a:gd name="connsiteY6" fmla="*/ 360522 h 391378"/>
              <a:gd name="connsiteX7" fmla="*/ 71789 w 114259"/>
              <a:gd name="connsiteY7" fmla="*/ 360520 h 391378"/>
              <a:gd name="connsiteX8" fmla="*/ 78867 w 114259"/>
              <a:gd name="connsiteY8" fmla="*/ 276260 h 391378"/>
              <a:gd name="connsiteX9" fmla="*/ 78867 w 114259"/>
              <a:gd name="connsiteY9" fmla="*/ 159898 h 391378"/>
              <a:gd name="connsiteX10" fmla="*/ 12792 w 114259"/>
              <a:gd name="connsiteY10" fmla="*/ 145854 h 391378"/>
              <a:gd name="connsiteX11" fmla="*/ 13587 w 114259"/>
              <a:gd name="connsiteY11" fmla="*/ 49310 h 391378"/>
              <a:gd name="connsiteX0" fmla="*/ 13587 w 114259"/>
              <a:gd name="connsiteY0" fmla="*/ 49310 h 393840"/>
              <a:gd name="connsiteX1" fmla="*/ 75523 w 114259"/>
              <a:gd name="connsiteY1" fmla="*/ 50401 h 393840"/>
              <a:gd name="connsiteX2" fmla="*/ 80522 w 114259"/>
              <a:gd name="connsiteY2" fmla="*/ 5512 h 393840"/>
              <a:gd name="connsiteX3" fmla="*/ 114259 w 114259"/>
              <a:gd name="connsiteY3" fmla="*/ 0 h 393840"/>
              <a:gd name="connsiteX4" fmla="*/ 114259 w 114259"/>
              <a:gd name="connsiteY4" fmla="*/ 382592 h 393840"/>
              <a:gd name="connsiteX5" fmla="*/ 8981 w 114259"/>
              <a:gd name="connsiteY5" fmla="*/ 382592 h 393840"/>
              <a:gd name="connsiteX6" fmla="*/ 5711 w 114259"/>
              <a:gd name="connsiteY6" fmla="*/ 364534 h 393840"/>
              <a:gd name="connsiteX7" fmla="*/ 71789 w 114259"/>
              <a:gd name="connsiteY7" fmla="*/ 360520 h 393840"/>
              <a:gd name="connsiteX8" fmla="*/ 78867 w 114259"/>
              <a:gd name="connsiteY8" fmla="*/ 276260 h 393840"/>
              <a:gd name="connsiteX9" fmla="*/ 78867 w 114259"/>
              <a:gd name="connsiteY9" fmla="*/ 159898 h 393840"/>
              <a:gd name="connsiteX10" fmla="*/ 12792 w 114259"/>
              <a:gd name="connsiteY10" fmla="*/ 145854 h 393840"/>
              <a:gd name="connsiteX11" fmla="*/ 13587 w 114259"/>
              <a:gd name="connsiteY11" fmla="*/ 49310 h 393840"/>
              <a:gd name="connsiteX0" fmla="*/ 13587 w 114259"/>
              <a:gd name="connsiteY0" fmla="*/ 49310 h 393840"/>
              <a:gd name="connsiteX1" fmla="*/ 75523 w 114259"/>
              <a:gd name="connsiteY1" fmla="*/ 50401 h 393840"/>
              <a:gd name="connsiteX2" fmla="*/ 80522 w 114259"/>
              <a:gd name="connsiteY2" fmla="*/ 5512 h 393840"/>
              <a:gd name="connsiteX3" fmla="*/ 114259 w 114259"/>
              <a:gd name="connsiteY3" fmla="*/ 0 h 393840"/>
              <a:gd name="connsiteX4" fmla="*/ 114259 w 114259"/>
              <a:gd name="connsiteY4" fmla="*/ 382592 h 393840"/>
              <a:gd name="connsiteX5" fmla="*/ 8981 w 114259"/>
              <a:gd name="connsiteY5" fmla="*/ 382592 h 393840"/>
              <a:gd name="connsiteX6" fmla="*/ 5711 w 114259"/>
              <a:gd name="connsiteY6" fmla="*/ 364534 h 393840"/>
              <a:gd name="connsiteX7" fmla="*/ 71789 w 114259"/>
              <a:gd name="connsiteY7" fmla="*/ 360520 h 393840"/>
              <a:gd name="connsiteX8" fmla="*/ 78867 w 114259"/>
              <a:gd name="connsiteY8" fmla="*/ 276260 h 393840"/>
              <a:gd name="connsiteX9" fmla="*/ 78867 w 114259"/>
              <a:gd name="connsiteY9" fmla="*/ 159898 h 393840"/>
              <a:gd name="connsiteX10" fmla="*/ 12792 w 114259"/>
              <a:gd name="connsiteY10" fmla="*/ 145854 h 393840"/>
              <a:gd name="connsiteX11" fmla="*/ 13587 w 114259"/>
              <a:gd name="connsiteY11" fmla="*/ 49310 h 39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259" h="393840">
                <a:moveTo>
                  <a:pt x="13587" y="49310"/>
                </a:moveTo>
                <a:lnTo>
                  <a:pt x="75523" y="50401"/>
                </a:lnTo>
                <a:lnTo>
                  <a:pt x="80522" y="5512"/>
                </a:lnTo>
                <a:lnTo>
                  <a:pt x="114259" y="0"/>
                </a:lnTo>
                <a:lnTo>
                  <a:pt x="114259" y="382592"/>
                </a:lnTo>
                <a:lnTo>
                  <a:pt x="8981" y="382592"/>
                </a:lnTo>
                <a:cubicBezTo>
                  <a:pt x="-9111" y="378914"/>
                  <a:pt x="5731" y="420081"/>
                  <a:pt x="5711" y="364534"/>
                </a:cubicBezTo>
                <a:cubicBezTo>
                  <a:pt x="4773" y="351493"/>
                  <a:pt x="2833" y="356213"/>
                  <a:pt x="71789" y="360520"/>
                </a:cubicBezTo>
                <a:cubicBezTo>
                  <a:pt x="65109" y="327416"/>
                  <a:pt x="80705" y="328797"/>
                  <a:pt x="78867" y="276260"/>
                </a:cubicBezTo>
                <a:cubicBezTo>
                  <a:pt x="100107" y="253188"/>
                  <a:pt x="144814" y="193709"/>
                  <a:pt x="78867" y="159898"/>
                </a:cubicBezTo>
                <a:cubicBezTo>
                  <a:pt x="72967" y="131476"/>
                  <a:pt x="36259" y="154253"/>
                  <a:pt x="12792" y="145854"/>
                </a:cubicBezTo>
                <a:cubicBezTo>
                  <a:pt x="12927" y="131434"/>
                  <a:pt x="8244" y="58531"/>
                  <a:pt x="13587" y="49310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Pfeil: nach unten 126">
            <a:extLst>
              <a:ext uri="{FF2B5EF4-FFF2-40B4-BE49-F238E27FC236}">
                <a16:creationId xmlns:a16="http://schemas.microsoft.com/office/drawing/2014/main" id="{C51C142B-84B4-4EBF-93EC-30ECD0E4B4C2}"/>
              </a:ext>
            </a:extLst>
          </p:cNvPr>
          <p:cNvSpPr/>
          <p:nvPr/>
        </p:nvSpPr>
        <p:spPr>
          <a:xfrm rot="10800000">
            <a:off x="8950199" y="3741849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Textfeld 119">
            <a:extLst>
              <a:ext uri="{FF2B5EF4-FFF2-40B4-BE49-F238E27FC236}">
                <a16:creationId xmlns:a16="http://schemas.microsoft.com/office/drawing/2014/main" id="{3D58C2A1-094A-43DA-812E-E562675E8A0F}"/>
              </a:ext>
            </a:extLst>
          </p:cNvPr>
          <p:cNvSpPr txBox="1"/>
          <p:nvPr/>
        </p:nvSpPr>
        <p:spPr>
          <a:xfrm>
            <a:off x="8923763" y="3702993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4</a:t>
            </a:r>
          </a:p>
        </p:txBody>
      </p:sp>
      <p:sp>
        <p:nvSpPr>
          <p:cNvPr id="78" name="Freihandform: Form 77">
            <a:extLst>
              <a:ext uri="{FF2B5EF4-FFF2-40B4-BE49-F238E27FC236}">
                <a16:creationId xmlns:a16="http://schemas.microsoft.com/office/drawing/2014/main" id="{DE442EDB-872F-480E-9A14-75AB94EA940C}"/>
              </a:ext>
            </a:extLst>
          </p:cNvPr>
          <p:cNvSpPr/>
          <p:nvPr/>
        </p:nvSpPr>
        <p:spPr>
          <a:xfrm>
            <a:off x="7450008" y="1154650"/>
            <a:ext cx="193544" cy="913141"/>
          </a:xfrm>
          <a:custGeom>
            <a:avLst/>
            <a:gdLst>
              <a:gd name="connsiteX0" fmla="*/ 23687 w 193544"/>
              <a:gd name="connsiteY0" fmla="*/ 0 h 913141"/>
              <a:gd name="connsiteX1" fmla="*/ 183012 w 193544"/>
              <a:gd name="connsiteY1" fmla="*/ 0 h 913141"/>
              <a:gd name="connsiteX2" fmla="*/ 183012 w 193544"/>
              <a:gd name="connsiteY2" fmla="*/ 50505 h 913141"/>
              <a:gd name="connsiteX3" fmla="*/ 188119 w 193544"/>
              <a:gd name="connsiteY3" fmla="*/ 50643 h 913141"/>
              <a:gd name="connsiteX4" fmla="*/ 193544 w 193544"/>
              <a:gd name="connsiteY4" fmla="*/ 59392 h 913141"/>
              <a:gd name="connsiteX5" fmla="*/ 193544 w 193544"/>
              <a:gd name="connsiteY5" fmla="*/ 779724 h 913141"/>
              <a:gd name="connsiteX6" fmla="*/ 181282 w 193544"/>
              <a:gd name="connsiteY6" fmla="*/ 787240 h 913141"/>
              <a:gd name="connsiteX7" fmla="*/ 171140 w 193544"/>
              <a:gd name="connsiteY7" fmla="*/ 793456 h 913141"/>
              <a:gd name="connsiteX8" fmla="*/ 171140 w 193544"/>
              <a:gd name="connsiteY8" fmla="*/ 913141 h 913141"/>
              <a:gd name="connsiteX9" fmla="*/ 26507 w 193544"/>
              <a:gd name="connsiteY9" fmla="*/ 913141 h 913141"/>
              <a:gd name="connsiteX10" fmla="*/ 26507 w 193544"/>
              <a:gd name="connsiteY10" fmla="*/ 796600 h 913141"/>
              <a:gd name="connsiteX11" fmla="*/ 23754 w 193544"/>
              <a:gd name="connsiteY11" fmla="*/ 796635 h 913141"/>
              <a:gd name="connsiteX12" fmla="*/ 0 w 193544"/>
              <a:gd name="connsiteY12" fmla="*/ 779724 h 913141"/>
              <a:gd name="connsiteX13" fmla="*/ 0 w 193544"/>
              <a:gd name="connsiteY13" fmla="*/ 59392 h 913141"/>
              <a:gd name="connsiteX14" fmla="*/ 13881 w 193544"/>
              <a:gd name="connsiteY14" fmla="*/ 54077 h 913141"/>
              <a:gd name="connsiteX15" fmla="*/ 23687 w 193544"/>
              <a:gd name="connsiteY15" fmla="*/ 50324 h 91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3544" h="913141">
                <a:moveTo>
                  <a:pt x="23687" y="0"/>
                </a:moveTo>
                <a:lnTo>
                  <a:pt x="183012" y="0"/>
                </a:lnTo>
                <a:lnTo>
                  <a:pt x="183012" y="50505"/>
                </a:lnTo>
                <a:lnTo>
                  <a:pt x="188119" y="50643"/>
                </a:lnTo>
                <a:lnTo>
                  <a:pt x="193544" y="59392"/>
                </a:lnTo>
                <a:lnTo>
                  <a:pt x="193544" y="779724"/>
                </a:lnTo>
                <a:cubicBezTo>
                  <a:pt x="187885" y="780038"/>
                  <a:pt x="184583" y="783639"/>
                  <a:pt x="181282" y="787240"/>
                </a:cubicBezTo>
                <a:lnTo>
                  <a:pt x="171140" y="793456"/>
                </a:lnTo>
                <a:lnTo>
                  <a:pt x="171140" y="913141"/>
                </a:lnTo>
                <a:lnTo>
                  <a:pt x="26507" y="913141"/>
                </a:lnTo>
                <a:lnTo>
                  <a:pt x="26507" y="796600"/>
                </a:lnTo>
                <a:lnTo>
                  <a:pt x="23754" y="796635"/>
                </a:lnTo>
                <a:lnTo>
                  <a:pt x="0" y="779724"/>
                </a:lnTo>
                <a:lnTo>
                  <a:pt x="0" y="59392"/>
                </a:lnTo>
                <a:cubicBezTo>
                  <a:pt x="7771" y="59186"/>
                  <a:pt x="10826" y="56632"/>
                  <a:pt x="13881" y="54077"/>
                </a:cubicBezTo>
                <a:lnTo>
                  <a:pt x="23687" y="50324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25" name="Rechteck 76">
            <a:extLst>
              <a:ext uri="{FF2B5EF4-FFF2-40B4-BE49-F238E27FC236}">
                <a16:creationId xmlns:a16="http://schemas.microsoft.com/office/drawing/2014/main" id="{78B7F398-48EA-4D98-B4B6-FC4A9B386221}"/>
              </a:ext>
            </a:extLst>
          </p:cNvPr>
          <p:cNvSpPr/>
          <p:nvPr/>
        </p:nvSpPr>
        <p:spPr>
          <a:xfrm>
            <a:off x="7500158" y="749247"/>
            <a:ext cx="305493" cy="262828"/>
          </a:xfrm>
          <a:custGeom>
            <a:avLst/>
            <a:gdLst>
              <a:gd name="connsiteX0" fmla="*/ 0 w 105986"/>
              <a:gd name="connsiteY0" fmla="*/ 0 h 234836"/>
              <a:gd name="connsiteX1" fmla="*/ 105986 w 105986"/>
              <a:gd name="connsiteY1" fmla="*/ 0 h 234836"/>
              <a:gd name="connsiteX2" fmla="*/ 105986 w 105986"/>
              <a:gd name="connsiteY2" fmla="*/ 234836 h 234836"/>
              <a:gd name="connsiteX3" fmla="*/ 0 w 105986"/>
              <a:gd name="connsiteY3" fmla="*/ 234836 h 234836"/>
              <a:gd name="connsiteX4" fmla="*/ 0 w 105986"/>
              <a:gd name="connsiteY4" fmla="*/ 0 h 234836"/>
              <a:gd name="connsiteX0" fmla="*/ 0 w 324195"/>
              <a:gd name="connsiteY0" fmla="*/ 0 h 234836"/>
              <a:gd name="connsiteX1" fmla="*/ 324195 w 324195"/>
              <a:gd name="connsiteY1" fmla="*/ 56111 h 234836"/>
              <a:gd name="connsiteX2" fmla="*/ 105986 w 324195"/>
              <a:gd name="connsiteY2" fmla="*/ 234836 h 234836"/>
              <a:gd name="connsiteX3" fmla="*/ 0 w 324195"/>
              <a:gd name="connsiteY3" fmla="*/ 234836 h 234836"/>
              <a:gd name="connsiteX4" fmla="*/ 0 w 324195"/>
              <a:gd name="connsiteY4" fmla="*/ 0 h 234836"/>
              <a:gd name="connsiteX0" fmla="*/ 317962 w 324195"/>
              <a:gd name="connsiteY0" fmla="*/ 0 h 280556"/>
              <a:gd name="connsiteX1" fmla="*/ 324195 w 324195"/>
              <a:gd name="connsiteY1" fmla="*/ 101831 h 280556"/>
              <a:gd name="connsiteX2" fmla="*/ 105986 w 324195"/>
              <a:gd name="connsiteY2" fmla="*/ 280556 h 280556"/>
              <a:gd name="connsiteX3" fmla="*/ 0 w 324195"/>
              <a:gd name="connsiteY3" fmla="*/ 280556 h 280556"/>
              <a:gd name="connsiteX4" fmla="*/ 317962 w 324195"/>
              <a:gd name="connsiteY4" fmla="*/ 0 h 280556"/>
              <a:gd name="connsiteX0" fmla="*/ 328353 w 328353"/>
              <a:gd name="connsiteY0" fmla="*/ 0 h 282634"/>
              <a:gd name="connsiteX1" fmla="*/ 324195 w 328353"/>
              <a:gd name="connsiteY1" fmla="*/ 103909 h 282634"/>
              <a:gd name="connsiteX2" fmla="*/ 105986 w 328353"/>
              <a:gd name="connsiteY2" fmla="*/ 282634 h 282634"/>
              <a:gd name="connsiteX3" fmla="*/ 0 w 328353"/>
              <a:gd name="connsiteY3" fmla="*/ 282634 h 282634"/>
              <a:gd name="connsiteX4" fmla="*/ 328353 w 328353"/>
              <a:gd name="connsiteY4" fmla="*/ 0 h 282634"/>
              <a:gd name="connsiteX0" fmla="*/ 328353 w 328353"/>
              <a:gd name="connsiteY0" fmla="*/ 497 h 283131"/>
              <a:gd name="connsiteX1" fmla="*/ 324195 w 328353"/>
              <a:gd name="connsiteY1" fmla="*/ 104406 h 283131"/>
              <a:gd name="connsiteX2" fmla="*/ 105986 w 328353"/>
              <a:gd name="connsiteY2" fmla="*/ 283131 h 283131"/>
              <a:gd name="connsiteX3" fmla="*/ 0 w 328353"/>
              <a:gd name="connsiteY3" fmla="*/ 283131 h 283131"/>
              <a:gd name="connsiteX4" fmla="*/ 328353 w 328353"/>
              <a:gd name="connsiteY4" fmla="*/ 497 h 283131"/>
              <a:gd name="connsiteX0" fmla="*/ 328353 w 328353"/>
              <a:gd name="connsiteY0" fmla="*/ 703 h 283337"/>
              <a:gd name="connsiteX1" fmla="*/ 324195 w 328353"/>
              <a:gd name="connsiteY1" fmla="*/ 104612 h 283337"/>
              <a:gd name="connsiteX2" fmla="*/ 105986 w 328353"/>
              <a:gd name="connsiteY2" fmla="*/ 283337 h 283337"/>
              <a:gd name="connsiteX3" fmla="*/ 0 w 328353"/>
              <a:gd name="connsiteY3" fmla="*/ 283337 h 283337"/>
              <a:gd name="connsiteX4" fmla="*/ 328353 w 328353"/>
              <a:gd name="connsiteY4" fmla="*/ 703 h 283337"/>
              <a:gd name="connsiteX0" fmla="*/ 328353 w 328353"/>
              <a:gd name="connsiteY0" fmla="*/ 2981 h 285615"/>
              <a:gd name="connsiteX1" fmla="*/ 324195 w 328353"/>
              <a:gd name="connsiteY1" fmla="*/ 106890 h 285615"/>
              <a:gd name="connsiteX2" fmla="*/ 105986 w 328353"/>
              <a:gd name="connsiteY2" fmla="*/ 285615 h 285615"/>
              <a:gd name="connsiteX3" fmla="*/ 0 w 328353"/>
              <a:gd name="connsiteY3" fmla="*/ 285615 h 285615"/>
              <a:gd name="connsiteX4" fmla="*/ 328353 w 328353"/>
              <a:gd name="connsiteY4" fmla="*/ 2981 h 285615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19" h="285284">
                <a:moveTo>
                  <a:pt x="330319" y="2650"/>
                </a:moveTo>
                <a:lnTo>
                  <a:pt x="326161" y="106559"/>
                </a:lnTo>
                <a:cubicBezTo>
                  <a:pt x="224330" y="124570"/>
                  <a:pt x="107952" y="67768"/>
                  <a:pt x="107952" y="285284"/>
                </a:cubicBezTo>
                <a:lnTo>
                  <a:pt x="1966" y="285284"/>
                </a:lnTo>
                <a:cubicBezTo>
                  <a:pt x="-13274" y="151588"/>
                  <a:pt x="56691" y="-23673"/>
                  <a:pt x="330319" y="2650"/>
                </a:cubicBez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Rechteck 127">
            <a:extLst>
              <a:ext uri="{FF2B5EF4-FFF2-40B4-BE49-F238E27FC236}">
                <a16:creationId xmlns:a16="http://schemas.microsoft.com/office/drawing/2014/main" id="{E58A9914-DB97-460C-9950-FD5E3BF1FF83}"/>
              </a:ext>
            </a:extLst>
          </p:cNvPr>
          <p:cNvSpPr/>
          <p:nvPr/>
        </p:nvSpPr>
        <p:spPr>
          <a:xfrm rot="5400000">
            <a:off x="7917106" y="718426"/>
            <a:ext cx="96987" cy="166115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Rechteck 128">
            <a:extLst>
              <a:ext uri="{FF2B5EF4-FFF2-40B4-BE49-F238E27FC236}">
                <a16:creationId xmlns:a16="http://schemas.microsoft.com/office/drawing/2014/main" id="{625F95FA-2DE9-4A4E-87B6-9E79E07EAF6B}"/>
              </a:ext>
            </a:extLst>
          </p:cNvPr>
          <p:cNvSpPr/>
          <p:nvPr/>
        </p:nvSpPr>
        <p:spPr>
          <a:xfrm rot="5400000">
            <a:off x="8163193" y="706681"/>
            <a:ext cx="101419" cy="189336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Rechteck 129">
            <a:extLst>
              <a:ext uri="{FF2B5EF4-FFF2-40B4-BE49-F238E27FC236}">
                <a16:creationId xmlns:a16="http://schemas.microsoft.com/office/drawing/2014/main" id="{988A7E19-F9FC-4E18-844E-0105BFB6EE4A}"/>
              </a:ext>
            </a:extLst>
          </p:cNvPr>
          <p:cNvSpPr/>
          <p:nvPr/>
        </p:nvSpPr>
        <p:spPr>
          <a:xfrm rot="5400000">
            <a:off x="8565499" y="577110"/>
            <a:ext cx="101144" cy="45706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3" name="Rechteck 120">
            <a:extLst>
              <a:ext uri="{FF2B5EF4-FFF2-40B4-BE49-F238E27FC236}">
                <a16:creationId xmlns:a16="http://schemas.microsoft.com/office/drawing/2014/main" id="{E518D2AC-DFCB-4FBB-98E0-A3145B662B89}"/>
              </a:ext>
            </a:extLst>
          </p:cNvPr>
          <p:cNvSpPr/>
          <p:nvPr/>
        </p:nvSpPr>
        <p:spPr>
          <a:xfrm>
            <a:off x="7778635" y="1665210"/>
            <a:ext cx="249381" cy="689369"/>
          </a:xfrm>
          <a:custGeom>
            <a:avLst/>
            <a:gdLst>
              <a:gd name="connsiteX0" fmla="*/ 0 w 105986"/>
              <a:gd name="connsiteY0" fmla="*/ 0 h 558990"/>
              <a:gd name="connsiteX1" fmla="*/ 105986 w 105986"/>
              <a:gd name="connsiteY1" fmla="*/ 0 h 558990"/>
              <a:gd name="connsiteX2" fmla="*/ 105986 w 105986"/>
              <a:gd name="connsiteY2" fmla="*/ 558990 h 558990"/>
              <a:gd name="connsiteX3" fmla="*/ 0 w 105986"/>
              <a:gd name="connsiteY3" fmla="*/ 558990 h 558990"/>
              <a:gd name="connsiteX4" fmla="*/ 0 w 105986"/>
              <a:gd name="connsiteY4" fmla="*/ 0 h 558990"/>
              <a:gd name="connsiteX0" fmla="*/ 0 w 199504"/>
              <a:gd name="connsiteY0" fmla="*/ 0 h 648352"/>
              <a:gd name="connsiteX1" fmla="*/ 199504 w 199504"/>
              <a:gd name="connsiteY1" fmla="*/ 89362 h 648352"/>
              <a:gd name="connsiteX2" fmla="*/ 199504 w 199504"/>
              <a:gd name="connsiteY2" fmla="*/ 648352 h 648352"/>
              <a:gd name="connsiteX3" fmla="*/ 93518 w 199504"/>
              <a:gd name="connsiteY3" fmla="*/ 648352 h 648352"/>
              <a:gd name="connsiteX4" fmla="*/ 0 w 199504"/>
              <a:gd name="connsiteY4" fmla="*/ 0 h 648352"/>
              <a:gd name="connsiteX0" fmla="*/ 2 w 199506"/>
              <a:gd name="connsiteY0" fmla="*/ 112221 h 760573"/>
              <a:gd name="connsiteX1" fmla="*/ 0 w 199506"/>
              <a:gd name="connsiteY1" fmla="*/ 0 h 760573"/>
              <a:gd name="connsiteX2" fmla="*/ 199506 w 199506"/>
              <a:gd name="connsiteY2" fmla="*/ 760573 h 760573"/>
              <a:gd name="connsiteX3" fmla="*/ 93520 w 199506"/>
              <a:gd name="connsiteY3" fmla="*/ 760573 h 760573"/>
              <a:gd name="connsiteX4" fmla="*/ 2 w 199506"/>
              <a:gd name="connsiteY4" fmla="*/ 112221 h 760573"/>
              <a:gd name="connsiteX0" fmla="*/ 2 w 209899"/>
              <a:gd name="connsiteY0" fmla="*/ 112221 h 760573"/>
              <a:gd name="connsiteX1" fmla="*/ 0 w 209899"/>
              <a:gd name="connsiteY1" fmla="*/ 0 h 760573"/>
              <a:gd name="connsiteX2" fmla="*/ 209899 w 209899"/>
              <a:gd name="connsiteY2" fmla="*/ 61654 h 760573"/>
              <a:gd name="connsiteX3" fmla="*/ 199506 w 209899"/>
              <a:gd name="connsiteY3" fmla="*/ 760573 h 760573"/>
              <a:gd name="connsiteX4" fmla="*/ 93520 w 209899"/>
              <a:gd name="connsiteY4" fmla="*/ 760573 h 760573"/>
              <a:gd name="connsiteX5" fmla="*/ 2 w 209899"/>
              <a:gd name="connsiteY5" fmla="*/ 112221 h 760573"/>
              <a:gd name="connsiteX0" fmla="*/ 2 w 209899"/>
              <a:gd name="connsiteY0" fmla="*/ 112221 h 760573"/>
              <a:gd name="connsiteX1" fmla="*/ 0 w 209899"/>
              <a:gd name="connsiteY1" fmla="*/ 0 h 760573"/>
              <a:gd name="connsiteX2" fmla="*/ 209899 w 209899"/>
              <a:gd name="connsiteY2" fmla="*/ 61654 h 760573"/>
              <a:gd name="connsiteX3" fmla="*/ 199506 w 209899"/>
              <a:gd name="connsiteY3" fmla="*/ 760573 h 760573"/>
              <a:gd name="connsiteX4" fmla="*/ 93520 w 209899"/>
              <a:gd name="connsiteY4" fmla="*/ 760573 h 760573"/>
              <a:gd name="connsiteX5" fmla="*/ 141319 w 209899"/>
              <a:gd name="connsiteY5" fmla="*/ 136468 h 760573"/>
              <a:gd name="connsiteX6" fmla="*/ 2 w 209899"/>
              <a:gd name="connsiteY6" fmla="*/ 112221 h 760573"/>
              <a:gd name="connsiteX0" fmla="*/ 5543 w 215440"/>
              <a:gd name="connsiteY0" fmla="*/ 112221 h 760573"/>
              <a:gd name="connsiteX1" fmla="*/ 5541 w 215440"/>
              <a:gd name="connsiteY1" fmla="*/ 0 h 760573"/>
              <a:gd name="connsiteX2" fmla="*/ 215440 w 215440"/>
              <a:gd name="connsiteY2" fmla="*/ 61654 h 760573"/>
              <a:gd name="connsiteX3" fmla="*/ 205047 w 215440"/>
              <a:gd name="connsiteY3" fmla="*/ 760573 h 760573"/>
              <a:gd name="connsiteX4" fmla="*/ 99061 w 215440"/>
              <a:gd name="connsiteY4" fmla="*/ 760573 h 760573"/>
              <a:gd name="connsiteX5" fmla="*/ 146860 w 215440"/>
              <a:gd name="connsiteY5" fmla="*/ 136468 h 760573"/>
              <a:gd name="connsiteX6" fmla="*/ 5543 w 215440"/>
              <a:gd name="connsiteY6" fmla="*/ 112221 h 760573"/>
              <a:gd name="connsiteX0" fmla="*/ 5543 w 215440"/>
              <a:gd name="connsiteY0" fmla="*/ 114407 h 762759"/>
              <a:gd name="connsiteX1" fmla="*/ 5541 w 215440"/>
              <a:gd name="connsiteY1" fmla="*/ 2186 h 762759"/>
              <a:gd name="connsiteX2" fmla="*/ 215440 w 215440"/>
              <a:gd name="connsiteY2" fmla="*/ 63840 h 762759"/>
              <a:gd name="connsiteX3" fmla="*/ 205047 w 215440"/>
              <a:gd name="connsiteY3" fmla="*/ 762759 h 762759"/>
              <a:gd name="connsiteX4" fmla="*/ 99061 w 215440"/>
              <a:gd name="connsiteY4" fmla="*/ 762759 h 762759"/>
              <a:gd name="connsiteX5" fmla="*/ 146860 w 215440"/>
              <a:gd name="connsiteY5" fmla="*/ 138654 h 762759"/>
              <a:gd name="connsiteX6" fmla="*/ 5543 w 215440"/>
              <a:gd name="connsiteY6" fmla="*/ 114407 h 762759"/>
              <a:gd name="connsiteX0" fmla="*/ 1849 w 211746"/>
              <a:gd name="connsiteY0" fmla="*/ 114407 h 762759"/>
              <a:gd name="connsiteX1" fmla="*/ 1847 w 211746"/>
              <a:gd name="connsiteY1" fmla="*/ 2186 h 762759"/>
              <a:gd name="connsiteX2" fmla="*/ 211746 w 211746"/>
              <a:gd name="connsiteY2" fmla="*/ 63840 h 762759"/>
              <a:gd name="connsiteX3" fmla="*/ 201353 w 211746"/>
              <a:gd name="connsiteY3" fmla="*/ 762759 h 762759"/>
              <a:gd name="connsiteX4" fmla="*/ 95367 w 211746"/>
              <a:gd name="connsiteY4" fmla="*/ 762759 h 762759"/>
              <a:gd name="connsiteX5" fmla="*/ 143166 w 211746"/>
              <a:gd name="connsiteY5" fmla="*/ 138654 h 762759"/>
              <a:gd name="connsiteX6" fmla="*/ 1849 w 211746"/>
              <a:gd name="connsiteY6" fmla="*/ 114407 h 762759"/>
              <a:gd name="connsiteX0" fmla="*/ 1849 w 263701"/>
              <a:gd name="connsiteY0" fmla="*/ 112775 h 761127"/>
              <a:gd name="connsiteX1" fmla="*/ 1847 w 263701"/>
              <a:gd name="connsiteY1" fmla="*/ 554 h 761127"/>
              <a:gd name="connsiteX2" fmla="*/ 263701 w 263701"/>
              <a:gd name="connsiteY2" fmla="*/ 193134 h 761127"/>
              <a:gd name="connsiteX3" fmla="*/ 201353 w 263701"/>
              <a:gd name="connsiteY3" fmla="*/ 761127 h 761127"/>
              <a:gd name="connsiteX4" fmla="*/ 95367 w 263701"/>
              <a:gd name="connsiteY4" fmla="*/ 761127 h 761127"/>
              <a:gd name="connsiteX5" fmla="*/ 143166 w 263701"/>
              <a:gd name="connsiteY5" fmla="*/ 137022 h 761127"/>
              <a:gd name="connsiteX6" fmla="*/ 1849 w 263701"/>
              <a:gd name="connsiteY6" fmla="*/ 112775 h 761127"/>
              <a:gd name="connsiteX0" fmla="*/ 1849 w 263701"/>
              <a:gd name="connsiteY0" fmla="*/ 113876 h 762228"/>
              <a:gd name="connsiteX1" fmla="*/ 1847 w 263701"/>
              <a:gd name="connsiteY1" fmla="*/ 1655 h 762228"/>
              <a:gd name="connsiteX2" fmla="*/ 263701 w 263701"/>
              <a:gd name="connsiteY2" fmla="*/ 194235 h 762228"/>
              <a:gd name="connsiteX3" fmla="*/ 201353 w 263701"/>
              <a:gd name="connsiteY3" fmla="*/ 762228 h 762228"/>
              <a:gd name="connsiteX4" fmla="*/ 95367 w 263701"/>
              <a:gd name="connsiteY4" fmla="*/ 762228 h 762228"/>
              <a:gd name="connsiteX5" fmla="*/ 143166 w 263701"/>
              <a:gd name="connsiteY5" fmla="*/ 138123 h 762228"/>
              <a:gd name="connsiteX6" fmla="*/ 1849 w 263701"/>
              <a:gd name="connsiteY6" fmla="*/ 113876 h 762228"/>
              <a:gd name="connsiteX0" fmla="*/ 1849 w 266078"/>
              <a:gd name="connsiteY0" fmla="*/ 113876 h 762228"/>
              <a:gd name="connsiteX1" fmla="*/ 1847 w 266078"/>
              <a:gd name="connsiteY1" fmla="*/ 1655 h 762228"/>
              <a:gd name="connsiteX2" fmla="*/ 263701 w 266078"/>
              <a:gd name="connsiteY2" fmla="*/ 194235 h 762228"/>
              <a:gd name="connsiteX3" fmla="*/ 201353 w 266078"/>
              <a:gd name="connsiteY3" fmla="*/ 762228 h 762228"/>
              <a:gd name="connsiteX4" fmla="*/ 95367 w 266078"/>
              <a:gd name="connsiteY4" fmla="*/ 762228 h 762228"/>
              <a:gd name="connsiteX5" fmla="*/ 143166 w 266078"/>
              <a:gd name="connsiteY5" fmla="*/ 138123 h 762228"/>
              <a:gd name="connsiteX6" fmla="*/ 1849 w 266078"/>
              <a:gd name="connsiteY6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3336"/>
              <a:gd name="connsiteY0" fmla="*/ 113876 h 762228"/>
              <a:gd name="connsiteX1" fmla="*/ 1847 w 273336"/>
              <a:gd name="connsiteY1" fmla="*/ 1655 h 762228"/>
              <a:gd name="connsiteX2" fmla="*/ 263701 w 273336"/>
              <a:gd name="connsiteY2" fmla="*/ 194235 h 762228"/>
              <a:gd name="connsiteX3" fmla="*/ 203433 w 273336"/>
              <a:gd name="connsiteY3" fmla="*/ 541290 h 762228"/>
              <a:gd name="connsiteX4" fmla="*/ 201353 w 273336"/>
              <a:gd name="connsiteY4" fmla="*/ 762228 h 762228"/>
              <a:gd name="connsiteX5" fmla="*/ 95367 w 273336"/>
              <a:gd name="connsiteY5" fmla="*/ 762228 h 762228"/>
              <a:gd name="connsiteX6" fmla="*/ 143166 w 273336"/>
              <a:gd name="connsiteY6" fmla="*/ 138123 h 762228"/>
              <a:gd name="connsiteX7" fmla="*/ 1849 w 273336"/>
              <a:gd name="connsiteY7" fmla="*/ 113876 h 762228"/>
              <a:gd name="connsiteX0" fmla="*/ 1849 w 273336"/>
              <a:gd name="connsiteY0" fmla="*/ 113876 h 762228"/>
              <a:gd name="connsiteX1" fmla="*/ 1847 w 273336"/>
              <a:gd name="connsiteY1" fmla="*/ 1655 h 762228"/>
              <a:gd name="connsiteX2" fmla="*/ 263701 w 273336"/>
              <a:gd name="connsiteY2" fmla="*/ 194235 h 762228"/>
              <a:gd name="connsiteX3" fmla="*/ 203433 w 273336"/>
              <a:gd name="connsiteY3" fmla="*/ 541290 h 762228"/>
              <a:gd name="connsiteX4" fmla="*/ 199275 w 273336"/>
              <a:gd name="connsiteY4" fmla="*/ 762228 h 762228"/>
              <a:gd name="connsiteX5" fmla="*/ 95367 w 273336"/>
              <a:gd name="connsiteY5" fmla="*/ 762228 h 762228"/>
              <a:gd name="connsiteX6" fmla="*/ 143166 w 273336"/>
              <a:gd name="connsiteY6" fmla="*/ 138123 h 762228"/>
              <a:gd name="connsiteX7" fmla="*/ 1849 w 273336"/>
              <a:gd name="connsiteY7" fmla="*/ 113876 h 762228"/>
              <a:gd name="connsiteX0" fmla="*/ 1849 w 263716"/>
              <a:gd name="connsiteY0" fmla="*/ 113876 h 762228"/>
              <a:gd name="connsiteX1" fmla="*/ 1847 w 263716"/>
              <a:gd name="connsiteY1" fmla="*/ 1655 h 762228"/>
              <a:gd name="connsiteX2" fmla="*/ 263701 w 263716"/>
              <a:gd name="connsiteY2" fmla="*/ 194235 h 762228"/>
              <a:gd name="connsiteX3" fmla="*/ 203433 w 263716"/>
              <a:gd name="connsiteY3" fmla="*/ 541290 h 762228"/>
              <a:gd name="connsiteX4" fmla="*/ 199275 w 263716"/>
              <a:gd name="connsiteY4" fmla="*/ 762228 h 762228"/>
              <a:gd name="connsiteX5" fmla="*/ 95367 w 263716"/>
              <a:gd name="connsiteY5" fmla="*/ 762228 h 762228"/>
              <a:gd name="connsiteX6" fmla="*/ 143166 w 263716"/>
              <a:gd name="connsiteY6" fmla="*/ 138123 h 762228"/>
              <a:gd name="connsiteX7" fmla="*/ 1849 w 263716"/>
              <a:gd name="connsiteY7" fmla="*/ 113876 h 762228"/>
              <a:gd name="connsiteX0" fmla="*/ 1849 w 263714"/>
              <a:gd name="connsiteY0" fmla="*/ 113876 h 762228"/>
              <a:gd name="connsiteX1" fmla="*/ 1847 w 263714"/>
              <a:gd name="connsiteY1" fmla="*/ 1655 h 762228"/>
              <a:gd name="connsiteX2" fmla="*/ 263701 w 263714"/>
              <a:gd name="connsiteY2" fmla="*/ 194235 h 762228"/>
              <a:gd name="connsiteX3" fmla="*/ 195120 w 263714"/>
              <a:gd name="connsiteY3" fmla="*/ 541290 h 762228"/>
              <a:gd name="connsiteX4" fmla="*/ 199275 w 263714"/>
              <a:gd name="connsiteY4" fmla="*/ 762228 h 762228"/>
              <a:gd name="connsiteX5" fmla="*/ 95367 w 263714"/>
              <a:gd name="connsiteY5" fmla="*/ 762228 h 762228"/>
              <a:gd name="connsiteX6" fmla="*/ 143166 w 263714"/>
              <a:gd name="connsiteY6" fmla="*/ 138123 h 762228"/>
              <a:gd name="connsiteX7" fmla="*/ 1849 w 263714"/>
              <a:gd name="connsiteY7" fmla="*/ 113876 h 762228"/>
              <a:gd name="connsiteX0" fmla="*/ 1849 w 263714"/>
              <a:gd name="connsiteY0" fmla="*/ 113876 h 762228"/>
              <a:gd name="connsiteX1" fmla="*/ 1847 w 263714"/>
              <a:gd name="connsiteY1" fmla="*/ 1655 h 762228"/>
              <a:gd name="connsiteX2" fmla="*/ 263701 w 263714"/>
              <a:gd name="connsiteY2" fmla="*/ 194235 h 762228"/>
              <a:gd name="connsiteX3" fmla="*/ 195120 w 263714"/>
              <a:gd name="connsiteY3" fmla="*/ 541290 h 762228"/>
              <a:gd name="connsiteX4" fmla="*/ 199275 w 263714"/>
              <a:gd name="connsiteY4" fmla="*/ 762228 h 762228"/>
              <a:gd name="connsiteX5" fmla="*/ 95367 w 263714"/>
              <a:gd name="connsiteY5" fmla="*/ 762228 h 762228"/>
              <a:gd name="connsiteX6" fmla="*/ 143166 w 263714"/>
              <a:gd name="connsiteY6" fmla="*/ 138123 h 762228"/>
              <a:gd name="connsiteX7" fmla="*/ 1849 w 263714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5119 w 263718"/>
              <a:gd name="connsiteY4" fmla="*/ 557916 h 762228"/>
              <a:gd name="connsiteX5" fmla="*/ 199275 w 263718"/>
              <a:gd name="connsiteY5" fmla="*/ 762228 h 762228"/>
              <a:gd name="connsiteX6" fmla="*/ 95367 w 263718"/>
              <a:gd name="connsiteY6" fmla="*/ 762228 h 762228"/>
              <a:gd name="connsiteX7" fmla="*/ 143166 w 263718"/>
              <a:gd name="connsiteY7" fmla="*/ 138123 h 762228"/>
              <a:gd name="connsiteX8" fmla="*/ 1849 w 263718"/>
              <a:gd name="connsiteY8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5119 w 263718"/>
              <a:gd name="connsiteY4" fmla="*/ 557916 h 762228"/>
              <a:gd name="connsiteX5" fmla="*/ 199275 w 263718"/>
              <a:gd name="connsiteY5" fmla="*/ 762228 h 762228"/>
              <a:gd name="connsiteX6" fmla="*/ 95367 w 263718"/>
              <a:gd name="connsiteY6" fmla="*/ 762228 h 762228"/>
              <a:gd name="connsiteX7" fmla="*/ 143166 w 263718"/>
              <a:gd name="connsiteY7" fmla="*/ 138123 h 762228"/>
              <a:gd name="connsiteX8" fmla="*/ 1849 w 263718"/>
              <a:gd name="connsiteY8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5119 w 263718"/>
              <a:gd name="connsiteY4" fmla="*/ 557916 h 762228"/>
              <a:gd name="connsiteX5" fmla="*/ 199275 w 263718"/>
              <a:gd name="connsiteY5" fmla="*/ 762228 h 762228"/>
              <a:gd name="connsiteX6" fmla="*/ 95367 w 263718"/>
              <a:gd name="connsiteY6" fmla="*/ 762228 h 762228"/>
              <a:gd name="connsiteX7" fmla="*/ 143166 w 263718"/>
              <a:gd name="connsiteY7" fmla="*/ 138123 h 762228"/>
              <a:gd name="connsiteX8" fmla="*/ 1849 w 263718"/>
              <a:gd name="connsiteY8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3876 h 762228"/>
              <a:gd name="connsiteX0" fmla="*/ 1849 w 263718"/>
              <a:gd name="connsiteY0" fmla="*/ 111798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1798 h 762228"/>
              <a:gd name="connsiteX0" fmla="*/ 1849 w 263718"/>
              <a:gd name="connsiteY0" fmla="*/ 111798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1798 h 762228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170182 w 263718"/>
              <a:gd name="connsiteY6" fmla="*/ 203603 h 763284"/>
              <a:gd name="connsiteX7" fmla="*/ 1849 w 263718"/>
              <a:gd name="connsiteY7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170182 w 263718"/>
              <a:gd name="connsiteY6" fmla="*/ 203603 h 763284"/>
              <a:gd name="connsiteX7" fmla="*/ 1849 w 263718"/>
              <a:gd name="connsiteY7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170182 w 263718"/>
              <a:gd name="connsiteY6" fmla="*/ 203603 h 763284"/>
              <a:gd name="connsiteX7" fmla="*/ 1849 w 263718"/>
              <a:gd name="connsiteY7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3508 w 265377"/>
              <a:gd name="connsiteY0" fmla="*/ 110856 h 761286"/>
              <a:gd name="connsiteX1" fmla="*/ 1428 w 265377"/>
              <a:gd name="connsiteY1" fmla="*/ 2791 h 761286"/>
              <a:gd name="connsiteX2" fmla="*/ 265360 w 265377"/>
              <a:gd name="connsiteY2" fmla="*/ 193293 h 761286"/>
              <a:gd name="connsiteX3" fmla="*/ 196779 w 265377"/>
              <a:gd name="connsiteY3" fmla="*/ 540348 h 761286"/>
              <a:gd name="connsiteX4" fmla="*/ 200934 w 265377"/>
              <a:gd name="connsiteY4" fmla="*/ 761286 h 761286"/>
              <a:gd name="connsiteX5" fmla="*/ 97026 w 265377"/>
              <a:gd name="connsiteY5" fmla="*/ 761286 h 761286"/>
              <a:gd name="connsiteX6" fmla="*/ 101182 w 265377"/>
              <a:gd name="connsiteY6" fmla="*/ 519567 h 761286"/>
              <a:gd name="connsiteX7" fmla="*/ 171841 w 265377"/>
              <a:gd name="connsiteY7" fmla="*/ 201605 h 761286"/>
              <a:gd name="connsiteX8" fmla="*/ 3508 w 265377"/>
              <a:gd name="connsiteY8" fmla="*/ 110856 h 761286"/>
              <a:gd name="connsiteX0" fmla="*/ 3508 w 265377"/>
              <a:gd name="connsiteY0" fmla="*/ 110856 h 761286"/>
              <a:gd name="connsiteX1" fmla="*/ 1428 w 265377"/>
              <a:gd name="connsiteY1" fmla="*/ 2791 h 761286"/>
              <a:gd name="connsiteX2" fmla="*/ 265360 w 265377"/>
              <a:gd name="connsiteY2" fmla="*/ 193293 h 761286"/>
              <a:gd name="connsiteX3" fmla="*/ 196779 w 265377"/>
              <a:gd name="connsiteY3" fmla="*/ 540348 h 761286"/>
              <a:gd name="connsiteX4" fmla="*/ 200934 w 265377"/>
              <a:gd name="connsiteY4" fmla="*/ 761286 h 761286"/>
              <a:gd name="connsiteX5" fmla="*/ 97026 w 265377"/>
              <a:gd name="connsiteY5" fmla="*/ 761286 h 761286"/>
              <a:gd name="connsiteX6" fmla="*/ 101182 w 265377"/>
              <a:gd name="connsiteY6" fmla="*/ 519567 h 761286"/>
              <a:gd name="connsiteX7" fmla="*/ 171841 w 265377"/>
              <a:gd name="connsiteY7" fmla="*/ 201605 h 761286"/>
              <a:gd name="connsiteX8" fmla="*/ 3508 w 265377"/>
              <a:gd name="connsiteY8" fmla="*/ 110856 h 761286"/>
              <a:gd name="connsiteX0" fmla="*/ 3508 w 265377"/>
              <a:gd name="connsiteY0" fmla="*/ 110856 h 761286"/>
              <a:gd name="connsiteX1" fmla="*/ 1428 w 265377"/>
              <a:gd name="connsiteY1" fmla="*/ 2791 h 761286"/>
              <a:gd name="connsiteX2" fmla="*/ 265360 w 265377"/>
              <a:gd name="connsiteY2" fmla="*/ 193293 h 761286"/>
              <a:gd name="connsiteX3" fmla="*/ 196779 w 265377"/>
              <a:gd name="connsiteY3" fmla="*/ 540348 h 761286"/>
              <a:gd name="connsiteX4" fmla="*/ 200934 w 265377"/>
              <a:gd name="connsiteY4" fmla="*/ 761286 h 761286"/>
              <a:gd name="connsiteX5" fmla="*/ 97026 w 265377"/>
              <a:gd name="connsiteY5" fmla="*/ 761286 h 761286"/>
              <a:gd name="connsiteX6" fmla="*/ 101182 w 265377"/>
              <a:gd name="connsiteY6" fmla="*/ 519567 h 761286"/>
              <a:gd name="connsiteX7" fmla="*/ 171841 w 265377"/>
              <a:gd name="connsiteY7" fmla="*/ 201605 h 761286"/>
              <a:gd name="connsiteX8" fmla="*/ 3508 w 265377"/>
              <a:gd name="connsiteY8" fmla="*/ 110856 h 76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377" h="761286">
                <a:moveTo>
                  <a:pt x="3508" y="110856"/>
                </a:moveTo>
                <a:cubicBezTo>
                  <a:pt x="3507" y="73449"/>
                  <a:pt x="-2728" y="42276"/>
                  <a:pt x="1428" y="2791"/>
                </a:cubicBezTo>
                <a:cubicBezTo>
                  <a:pt x="99104" y="-12680"/>
                  <a:pt x="261203" y="34196"/>
                  <a:pt x="265360" y="193293"/>
                </a:cubicBezTo>
                <a:cubicBezTo>
                  <a:pt x="266400" y="289467"/>
                  <a:pt x="221717" y="402041"/>
                  <a:pt x="196779" y="540348"/>
                </a:cubicBezTo>
                <a:cubicBezTo>
                  <a:pt x="196432" y="635013"/>
                  <a:pt x="200933" y="676665"/>
                  <a:pt x="200934" y="761286"/>
                </a:cubicBezTo>
                <a:lnTo>
                  <a:pt x="97026" y="761286"/>
                </a:lnTo>
                <a:cubicBezTo>
                  <a:pt x="100143" y="718574"/>
                  <a:pt x="88713" y="612847"/>
                  <a:pt x="101182" y="519567"/>
                </a:cubicBezTo>
                <a:cubicBezTo>
                  <a:pt x="109495" y="420052"/>
                  <a:pt x="170456" y="269377"/>
                  <a:pt x="171841" y="201605"/>
                </a:cubicBezTo>
                <a:cubicBezTo>
                  <a:pt x="141360" y="108317"/>
                  <a:pt x="75552" y="96077"/>
                  <a:pt x="3508" y="110856"/>
                </a:cubicBez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4" name="Rechtwinkliges Dreieck 133">
            <a:extLst>
              <a:ext uri="{FF2B5EF4-FFF2-40B4-BE49-F238E27FC236}">
                <a16:creationId xmlns:a16="http://schemas.microsoft.com/office/drawing/2014/main" id="{93C6C552-4E89-408E-94ED-9F3C86BEF614}"/>
              </a:ext>
            </a:extLst>
          </p:cNvPr>
          <p:cNvSpPr/>
          <p:nvPr/>
        </p:nvSpPr>
        <p:spPr>
          <a:xfrm rot="10800000" flipH="1">
            <a:off x="9035260" y="645767"/>
            <a:ext cx="258369" cy="1837660"/>
          </a:xfrm>
          <a:prstGeom prst="rtTriangle">
            <a:avLst/>
          </a:prstGeom>
          <a:gradFill>
            <a:gsLst>
              <a:gs pos="0">
                <a:srgbClr val="FF0000">
                  <a:alpha val="50000"/>
                </a:srgbClr>
              </a:gs>
              <a:gs pos="30000">
                <a:srgbClr val="FF0000">
                  <a:alpha val="50000"/>
                </a:srgbClr>
              </a:gs>
              <a:gs pos="70000">
                <a:srgbClr val="00B0F0">
                  <a:alpha val="50000"/>
                </a:srgbClr>
              </a:gs>
              <a:gs pos="100000">
                <a:srgbClr val="00B0F0">
                  <a:alpha val="50000"/>
                </a:srgbClr>
              </a:gs>
            </a:gsLst>
            <a:lin ang="5400000" scaled="1"/>
          </a:gradFill>
          <a:ln w="3175">
            <a:noFill/>
          </a:ln>
          <a:effectLst>
            <a:reflection stA="47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35" name="Rechtwinkliges Dreieck 134">
            <a:extLst>
              <a:ext uri="{FF2B5EF4-FFF2-40B4-BE49-F238E27FC236}">
                <a16:creationId xmlns:a16="http://schemas.microsoft.com/office/drawing/2014/main" id="{665B14EE-936C-4EB3-B7DB-78B6DE93C09D}"/>
              </a:ext>
            </a:extLst>
          </p:cNvPr>
          <p:cNvSpPr/>
          <p:nvPr/>
        </p:nvSpPr>
        <p:spPr>
          <a:xfrm flipH="1">
            <a:off x="9033855" y="632333"/>
            <a:ext cx="261016" cy="1867720"/>
          </a:xfrm>
          <a:prstGeom prst="rtTriangle">
            <a:avLst/>
          </a:prstGeom>
          <a:gradFill>
            <a:gsLst>
              <a:gs pos="0">
                <a:srgbClr val="00B0F0">
                  <a:alpha val="50000"/>
                </a:srgbClr>
              </a:gs>
              <a:gs pos="70000">
                <a:srgbClr val="FF0000">
                  <a:alpha val="50000"/>
                </a:srgbClr>
              </a:gs>
              <a:gs pos="30000">
                <a:srgbClr val="00B0F0">
                  <a:alpha val="50000"/>
                </a:srgbClr>
              </a:gs>
              <a:gs pos="20130">
                <a:srgbClr val="00B0F0">
                  <a:alpha val="50000"/>
                </a:srgbClr>
              </a:gs>
              <a:gs pos="100000">
                <a:srgbClr val="FF0000">
                  <a:alpha val="50000"/>
                </a:srgbClr>
              </a:gs>
            </a:gsLst>
            <a:lin ang="540000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36" name="Rechteck 29">
            <a:extLst>
              <a:ext uri="{FF2B5EF4-FFF2-40B4-BE49-F238E27FC236}">
                <a16:creationId xmlns:a16="http://schemas.microsoft.com/office/drawing/2014/main" id="{90F23D00-667A-4799-B382-D56AE4C02A2E}"/>
              </a:ext>
            </a:extLst>
          </p:cNvPr>
          <p:cNvSpPr/>
          <p:nvPr/>
        </p:nvSpPr>
        <p:spPr>
          <a:xfrm rot="10800000">
            <a:off x="9569016" y="702425"/>
            <a:ext cx="144406" cy="274320"/>
          </a:xfrm>
          <a:custGeom>
            <a:avLst/>
            <a:gdLst>
              <a:gd name="connsiteX0" fmla="*/ 0 w 168323"/>
              <a:gd name="connsiteY0" fmla="*/ 0 h 295029"/>
              <a:gd name="connsiteX1" fmla="*/ 168323 w 168323"/>
              <a:gd name="connsiteY1" fmla="*/ 0 h 295029"/>
              <a:gd name="connsiteX2" fmla="*/ 168323 w 168323"/>
              <a:gd name="connsiteY2" fmla="*/ 295029 h 295029"/>
              <a:gd name="connsiteX3" fmla="*/ 0 w 168323"/>
              <a:gd name="connsiteY3" fmla="*/ 295029 h 295029"/>
              <a:gd name="connsiteX4" fmla="*/ 0 w 168323"/>
              <a:gd name="connsiteY4" fmla="*/ 0 h 295029"/>
              <a:gd name="connsiteX0" fmla="*/ 0 w 168323"/>
              <a:gd name="connsiteY0" fmla="*/ 0 h 295029"/>
              <a:gd name="connsiteX1" fmla="*/ 168323 w 168323"/>
              <a:gd name="connsiteY1" fmla="*/ 29095 h 295029"/>
              <a:gd name="connsiteX2" fmla="*/ 168323 w 168323"/>
              <a:gd name="connsiteY2" fmla="*/ 295029 h 295029"/>
              <a:gd name="connsiteX3" fmla="*/ 0 w 168323"/>
              <a:gd name="connsiteY3" fmla="*/ 295029 h 295029"/>
              <a:gd name="connsiteX4" fmla="*/ 0 w 168323"/>
              <a:gd name="connsiteY4" fmla="*/ 0 h 295029"/>
              <a:gd name="connsiteX0" fmla="*/ 4156 w 168323"/>
              <a:gd name="connsiteY0" fmla="*/ 0 h 265934"/>
              <a:gd name="connsiteX1" fmla="*/ 168323 w 168323"/>
              <a:gd name="connsiteY1" fmla="*/ 0 h 265934"/>
              <a:gd name="connsiteX2" fmla="*/ 168323 w 168323"/>
              <a:gd name="connsiteY2" fmla="*/ 265934 h 265934"/>
              <a:gd name="connsiteX3" fmla="*/ 0 w 168323"/>
              <a:gd name="connsiteY3" fmla="*/ 265934 h 265934"/>
              <a:gd name="connsiteX4" fmla="*/ 4156 w 168323"/>
              <a:gd name="connsiteY4" fmla="*/ 0 h 265934"/>
              <a:gd name="connsiteX0" fmla="*/ 4156 w 168323"/>
              <a:gd name="connsiteY0" fmla="*/ 15701 h 281635"/>
              <a:gd name="connsiteX1" fmla="*/ 168323 w 168323"/>
              <a:gd name="connsiteY1" fmla="*/ 15701 h 281635"/>
              <a:gd name="connsiteX2" fmla="*/ 168323 w 168323"/>
              <a:gd name="connsiteY2" fmla="*/ 281635 h 281635"/>
              <a:gd name="connsiteX3" fmla="*/ 0 w 168323"/>
              <a:gd name="connsiteY3" fmla="*/ 281635 h 281635"/>
              <a:gd name="connsiteX4" fmla="*/ 4156 w 168323"/>
              <a:gd name="connsiteY4" fmla="*/ 15701 h 281635"/>
              <a:gd name="connsiteX0" fmla="*/ 4156 w 168323"/>
              <a:gd name="connsiteY0" fmla="*/ 24962 h 290896"/>
              <a:gd name="connsiteX1" fmla="*/ 168323 w 168323"/>
              <a:gd name="connsiteY1" fmla="*/ 24962 h 290896"/>
              <a:gd name="connsiteX2" fmla="*/ 168323 w 168323"/>
              <a:gd name="connsiteY2" fmla="*/ 290896 h 290896"/>
              <a:gd name="connsiteX3" fmla="*/ 0 w 168323"/>
              <a:gd name="connsiteY3" fmla="*/ 290896 h 290896"/>
              <a:gd name="connsiteX4" fmla="*/ 4156 w 168323"/>
              <a:gd name="connsiteY4" fmla="*/ 24962 h 290896"/>
              <a:gd name="connsiteX0" fmla="*/ 4156 w 168323"/>
              <a:gd name="connsiteY0" fmla="*/ 30787 h 296721"/>
              <a:gd name="connsiteX1" fmla="*/ 168323 w 168323"/>
              <a:gd name="connsiteY1" fmla="*/ 30787 h 296721"/>
              <a:gd name="connsiteX2" fmla="*/ 168323 w 168323"/>
              <a:gd name="connsiteY2" fmla="*/ 296721 h 296721"/>
              <a:gd name="connsiteX3" fmla="*/ 0 w 168323"/>
              <a:gd name="connsiteY3" fmla="*/ 296721 h 296721"/>
              <a:gd name="connsiteX4" fmla="*/ 4156 w 168323"/>
              <a:gd name="connsiteY4" fmla="*/ 30787 h 296721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23" h="298830">
                <a:moveTo>
                  <a:pt x="4156" y="32896"/>
                </a:moveTo>
                <a:cubicBezTo>
                  <a:pt x="50565" y="-16980"/>
                  <a:pt x="128148" y="-4511"/>
                  <a:pt x="168323" y="32896"/>
                </a:cubicBezTo>
                <a:lnTo>
                  <a:pt x="168323" y="298830"/>
                </a:lnTo>
                <a:cubicBezTo>
                  <a:pt x="122606" y="257266"/>
                  <a:pt x="58186" y="234406"/>
                  <a:pt x="0" y="298830"/>
                </a:cubicBezTo>
                <a:cubicBezTo>
                  <a:pt x="1385" y="210185"/>
                  <a:pt x="2771" y="121541"/>
                  <a:pt x="4156" y="32896"/>
                </a:cubicBezTo>
                <a:close/>
              </a:path>
            </a:pathLst>
          </a:cu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7" name="Rechteck 136">
            <a:extLst>
              <a:ext uri="{FF2B5EF4-FFF2-40B4-BE49-F238E27FC236}">
                <a16:creationId xmlns:a16="http://schemas.microsoft.com/office/drawing/2014/main" id="{1B25DA3A-3190-4D5B-99AD-5CFEFFF581A2}"/>
              </a:ext>
            </a:extLst>
          </p:cNvPr>
          <p:cNvSpPr/>
          <p:nvPr/>
        </p:nvSpPr>
        <p:spPr>
          <a:xfrm rot="16200000">
            <a:off x="9427570" y="726874"/>
            <a:ext cx="157389" cy="12622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8" name="Rechteck 31">
            <a:extLst>
              <a:ext uri="{FF2B5EF4-FFF2-40B4-BE49-F238E27FC236}">
                <a16:creationId xmlns:a16="http://schemas.microsoft.com/office/drawing/2014/main" id="{06745517-2257-43E6-BFDB-062E6B4B9252}"/>
              </a:ext>
            </a:extLst>
          </p:cNvPr>
          <p:cNvSpPr/>
          <p:nvPr/>
        </p:nvSpPr>
        <p:spPr>
          <a:xfrm rot="16200000">
            <a:off x="9590158" y="930833"/>
            <a:ext cx="165092" cy="267553"/>
          </a:xfrm>
          <a:custGeom>
            <a:avLst/>
            <a:gdLst>
              <a:gd name="connsiteX0" fmla="*/ 0 w 167220"/>
              <a:gd name="connsiteY0" fmla="*/ 0 h 267403"/>
              <a:gd name="connsiteX1" fmla="*/ 167220 w 167220"/>
              <a:gd name="connsiteY1" fmla="*/ 0 h 267403"/>
              <a:gd name="connsiteX2" fmla="*/ 167220 w 167220"/>
              <a:gd name="connsiteY2" fmla="*/ 267403 h 267403"/>
              <a:gd name="connsiteX3" fmla="*/ 0 w 167220"/>
              <a:gd name="connsiteY3" fmla="*/ 267403 h 267403"/>
              <a:gd name="connsiteX4" fmla="*/ 0 w 167220"/>
              <a:gd name="connsiteY4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67220 w 167220"/>
              <a:gd name="connsiteY2" fmla="*/ 267403 h 267403"/>
              <a:gd name="connsiteX3" fmla="*/ 0 w 167220"/>
              <a:gd name="connsiteY3" fmla="*/ 267403 h 267403"/>
              <a:gd name="connsiteX4" fmla="*/ 0 w 167220"/>
              <a:gd name="connsiteY4" fmla="*/ 0 h 267403"/>
              <a:gd name="connsiteX0" fmla="*/ 0 w 173455"/>
              <a:gd name="connsiteY0" fmla="*/ 0 h 267403"/>
              <a:gd name="connsiteX1" fmla="*/ 104874 w 173455"/>
              <a:gd name="connsiteY1" fmla="*/ 3 h 267403"/>
              <a:gd name="connsiteX2" fmla="*/ 173455 w 173455"/>
              <a:gd name="connsiteY2" fmla="*/ 190509 h 267403"/>
              <a:gd name="connsiteX3" fmla="*/ 167220 w 173455"/>
              <a:gd name="connsiteY3" fmla="*/ 267403 h 267403"/>
              <a:gd name="connsiteX4" fmla="*/ 0 w 173455"/>
              <a:gd name="connsiteY4" fmla="*/ 267403 h 267403"/>
              <a:gd name="connsiteX5" fmla="*/ 0 w 173455"/>
              <a:gd name="connsiteY5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65142 w 167220"/>
              <a:gd name="connsiteY2" fmla="*/ 190509 h 267403"/>
              <a:gd name="connsiteX3" fmla="*/ 167220 w 167220"/>
              <a:gd name="connsiteY3" fmla="*/ 267403 h 267403"/>
              <a:gd name="connsiteX4" fmla="*/ 0 w 167220"/>
              <a:gd name="connsiteY4" fmla="*/ 267403 h 267403"/>
              <a:gd name="connsiteX5" fmla="*/ 0 w 167220"/>
              <a:gd name="connsiteY5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17344 w 167220"/>
              <a:gd name="connsiteY2" fmla="*/ 175962 h 267403"/>
              <a:gd name="connsiteX3" fmla="*/ 165142 w 167220"/>
              <a:gd name="connsiteY3" fmla="*/ 190509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17344 w 167220"/>
              <a:gd name="connsiteY2" fmla="*/ 175962 h 267403"/>
              <a:gd name="connsiteX3" fmla="*/ 165142 w 167220"/>
              <a:gd name="connsiteY3" fmla="*/ 190509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17344 w 167220"/>
              <a:gd name="connsiteY2" fmla="*/ 175962 h 267403"/>
              <a:gd name="connsiteX3" fmla="*/ 165142 w 167220"/>
              <a:gd name="connsiteY3" fmla="*/ 190509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434"/>
              <a:gd name="connsiteY0" fmla="*/ 0 h 267403"/>
              <a:gd name="connsiteX1" fmla="*/ 104874 w 167434"/>
              <a:gd name="connsiteY1" fmla="*/ 3 h 267403"/>
              <a:gd name="connsiteX2" fmla="*/ 125657 w 167434"/>
              <a:gd name="connsiteY2" fmla="*/ 192590 h 267403"/>
              <a:gd name="connsiteX3" fmla="*/ 165142 w 167434"/>
              <a:gd name="connsiteY3" fmla="*/ 190509 h 267403"/>
              <a:gd name="connsiteX4" fmla="*/ 167220 w 167434"/>
              <a:gd name="connsiteY4" fmla="*/ 267403 h 267403"/>
              <a:gd name="connsiteX5" fmla="*/ 0 w 167434"/>
              <a:gd name="connsiteY5" fmla="*/ 267403 h 267403"/>
              <a:gd name="connsiteX6" fmla="*/ 0 w 167434"/>
              <a:gd name="connsiteY6" fmla="*/ 0 h 267403"/>
              <a:gd name="connsiteX0" fmla="*/ 0 w 167434"/>
              <a:gd name="connsiteY0" fmla="*/ 0 h 267403"/>
              <a:gd name="connsiteX1" fmla="*/ 104874 w 167434"/>
              <a:gd name="connsiteY1" fmla="*/ 3 h 267403"/>
              <a:gd name="connsiteX2" fmla="*/ 125657 w 167434"/>
              <a:gd name="connsiteY2" fmla="*/ 192590 h 267403"/>
              <a:gd name="connsiteX3" fmla="*/ 165142 w 167434"/>
              <a:gd name="connsiteY3" fmla="*/ 200903 h 267403"/>
              <a:gd name="connsiteX4" fmla="*/ 167220 w 167434"/>
              <a:gd name="connsiteY4" fmla="*/ 267403 h 267403"/>
              <a:gd name="connsiteX5" fmla="*/ 0 w 167434"/>
              <a:gd name="connsiteY5" fmla="*/ 267403 h 267403"/>
              <a:gd name="connsiteX6" fmla="*/ 0 w 167434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25657 w 167220"/>
              <a:gd name="connsiteY2" fmla="*/ 192590 h 267403"/>
              <a:gd name="connsiteX3" fmla="*/ 165142 w 167220"/>
              <a:gd name="connsiteY3" fmla="*/ 200903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25657 w 167220"/>
              <a:gd name="connsiteY2" fmla="*/ 192590 h 267403"/>
              <a:gd name="connsiteX3" fmla="*/ 165142 w 167220"/>
              <a:gd name="connsiteY3" fmla="*/ 200903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125657 w 168340"/>
              <a:gd name="connsiteY2" fmla="*/ 192590 h 267403"/>
              <a:gd name="connsiteX3" fmla="*/ 165142 w 168340"/>
              <a:gd name="connsiteY3" fmla="*/ 200903 h 267403"/>
              <a:gd name="connsiteX4" fmla="*/ 167220 w 168340"/>
              <a:gd name="connsiteY4" fmla="*/ 267403 h 267403"/>
              <a:gd name="connsiteX5" fmla="*/ 0 w 168340"/>
              <a:gd name="connsiteY5" fmla="*/ 267403 h 267403"/>
              <a:gd name="connsiteX6" fmla="*/ 0 w 168340"/>
              <a:gd name="connsiteY6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125657 w 168340"/>
              <a:gd name="connsiteY2" fmla="*/ 192590 h 267403"/>
              <a:gd name="connsiteX3" fmla="*/ 165142 w 168340"/>
              <a:gd name="connsiteY3" fmla="*/ 200903 h 267403"/>
              <a:gd name="connsiteX4" fmla="*/ 167220 w 168340"/>
              <a:gd name="connsiteY4" fmla="*/ 267403 h 267403"/>
              <a:gd name="connsiteX5" fmla="*/ 0 w 168340"/>
              <a:gd name="connsiteY5" fmla="*/ 267403 h 267403"/>
              <a:gd name="connsiteX6" fmla="*/ 0 w 168340"/>
              <a:gd name="connsiteY6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8308 h 275711"/>
              <a:gd name="connsiteX1" fmla="*/ 123578 w 168340"/>
              <a:gd name="connsiteY1" fmla="*/ 0 h 275711"/>
              <a:gd name="connsiteX2" fmla="*/ 92405 w 168340"/>
              <a:gd name="connsiteY2" fmla="*/ 92830 h 275711"/>
              <a:gd name="connsiteX3" fmla="*/ 125657 w 168340"/>
              <a:gd name="connsiteY3" fmla="*/ 200898 h 275711"/>
              <a:gd name="connsiteX4" fmla="*/ 165142 w 168340"/>
              <a:gd name="connsiteY4" fmla="*/ 209211 h 275711"/>
              <a:gd name="connsiteX5" fmla="*/ 167220 w 168340"/>
              <a:gd name="connsiteY5" fmla="*/ 275711 h 275711"/>
              <a:gd name="connsiteX6" fmla="*/ 0 w 168340"/>
              <a:gd name="connsiteY6" fmla="*/ 275711 h 275711"/>
              <a:gd name="connsiteX7" fmla="*/ 0 w 168340"/>
              <a:gd name="connsiteY7" fmla="*/ 8308 h 275711"/>
              <a:gd name="connsiteX0" fmla="*/ 0 w 168340"/>
              <a:gd name="connsiteY0" fmla="*/ 6227 h 273630"/>
              <a:gd name="connsiteX1" fmla="*/ 123578 w 168340"/>
              <a:gd name="connsiteY1" fmla="*/ 0 h 273630"/>
              <a:gd name="connsiteX2" fmla="*/ 92405 w 168340"/>
              <a:gd name="connsiteY2" fmla="*/ 90749 h 273630"/>
              <a:gd name="connsiteX3" fmla="*/ 125657 w 168340"/>
              <a:gd name="connsiteY3" fmla="*/ 198817 h 273630"/>
              <a:gd name="connsiteX4" fmla="*/ 165142 w 168340"/>
              <a:gd name="connsiteY4" fmla="*/ 207130 h 273630"/>
              <a:gd name="connsiteX5" fmla="*/ 167220 w 168340"/>
              <a:gd name="connsiteY5" fmla="*/ 273630 h 273630"/>
              <a:gd name="connsiteX6" fmla="*/ 0 w 168340"/>
              <a:gd name="connsiteY6" fmla="*/ 273630 h 273630"/>
              <a:gd name="connsiteX7" fmla="*/ 0 w 168340"/>
              <a:gd name="connsiteY7" fmla="*/ 6227 h 273630"/>
              <a:gd name="connsiteX0" fmla="*/ 0 w 168340"/>
              <a:gd name="connsiteY0" fmla="*/ 2070 h 269473"/>
              <a:gd name="connsiteX1" fmla="*/ 121500 w 168340"/>
              <a:gd name="connsiteY1" fmla="*/ 0 h 269473"/>
              <a:gd name="connsiteX2" fmla="*/ 92405 w 168340"/>
              <a:gd name="connsiteY2" fmla="*/ 86592 h 269473"/>
              <a:gd name="connsiteX3" fmla="*/ 125657 w 168340"/>
              <a:gd name="connsiteY3" fmla="*/ 194660 h 269473"/>
              <a:gd name="connsiteX4" fmla="*/ 165142 w 168340"/>
              <a:gd name="connsiteY4" fmla="*/ 202973 h 269473"/>
              <a:gd name="connsiteX5" fmla="*/ 167220 w 168340"/>
              <a:gd name="connsiteY5" fmla="*/ 269473 h 269473"/>
              <a:gd name="connsiteX6" fmla="*/ 0 w 168340"/>
              <a:gd name="connsiteY6" fmla="*/ 269473 h 269473"/>
              <a:gd name="connsiteX7" fmla="*/ 0 w 168340"/>
              <a:gd name="connsiteY7" fmla="*/ 2070 h 269473"/>
              <a:gd name="connsiteX0" fmla="*/ 0 w 168340"/>
              <a:gd name="connsiteY0" fmla="*/ 4146 h 271549"/>
              <a:gd name="connsiteX1" fmla="*/ 106953 w 168340"/>
              <a:gd name="connsiteY1" fmla="*/ 0 h 271549"/>
              <a:gd name="connsiteX2" fmla="*/ 92405 w 168340"/>
              <a:gd name="connsiteY2" fmla="*/ 88668 h 271549"/>
              <a:gd name="connsiteX3" fmla="*/ 125657 w 168340"/>
              <a:gd name="connsiteY3" fmla="*/ 196736 h 271549"/>
              <a:gd name="connsiteX4" fmla="*/ 165142 w 168340"/>
              <a:gd name="connsiteY4" fmla="*/ 205049 h 271549"/>
              <a:gd name="connsiteX5" fmla="*/ 167220 w 168340"/>
              <a:gd name="connsiteY5" fmla="*/ 271549 h 271549"/>
              <a:gd name="connsiteX6" fmla="*/ 0 w 168340"/>
              <a:gd name="connsiteY6" fmla="*/ 271549 h 271549"/>
              <a:gd name="connsiteX7" fmla="*/ 0 w 168340"/>
              <a:gd name="connsiteY7" fmla="*/ 4146 h 271549"/>
              <a:gd name="connsiteX0" fmla="*/ 0 w 168340"/>
              <a:gd name="connsiteY0" fmla="*/ 0 h 267403"/>
              <a:gd name="connsiteX1" fmla="*/ 106953 w 168340"/>
              <a:gd name="connsiteY1" fmla="*/ 1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150 h 267553"/>
              <a:gd name="connsiteX1" fmla="*/ 106953 w 168340"/>
              <a:gd name="connsiteY1" fmla="*/ 163 h 267553"/>
              <a:gd name="connsiteX2" fmla="*/ 92405 w 168340"/>
              <a:gd name="connsiteY2" fmla="*/ 84672 h 267553"/>
              <a:gd name="connsiteX3" fmla="*/ 125657 w 168340"/>
              <a:gd name="connsiteY3" fmla="*/ 192740 h 267553"/>
              <a:gd name="connsiteX4" fmla="*/ 165142 w 168340"/>
              <a:gd name="connsiteY4" fmla="*/ 201053 h 267553"/>
              <a:gd name="connsiteX5" fmla="*/ 167220 w 168340"/>
              <a:gd name="connsiteY5" fmla="*/ 267553 h 267553"/>
              <a:gd name="connsiteX6" fmla="*/ 0 w 168340"/>
              <a:gd name="connsiteY6" fmla="*/ 267553 h 267553"/>
              <a:gd name="connsiteX7" fmla="*/ 0 w 168340"/>
              <a:gd name="connsiteY7" fmla="*/ 15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340" h="267553">
                <a:moveTo>
                  <a:pt x="0" y="150"/>
                </a:moveTo>
                <a:lnTo>
                  <a:pt x="106953" y="163"/>
                </a:lnTo>
                <a:cubicBezTo>
                  <a:pt x="121315" y="-3411"/>
                  <a:pt x="88941" y="52574"/>
                  <a:pt x="92405" y="84672"/>
                </a:cubicBezTo>
                <a:cubicBezTo>
                  <a:pt x="87556" y="116773"/>
                  <a:pt x="118730" y="174382"/>
                  <a:pt x="125657" y="192740"/>
                </a:cubicBezTo>
                <a:cubicBezTo>
                  <a:pt x="173109" y="191244"/>
                  <a:pt x="171375" y="192408"/>
                  <a:pt x="165142" y="201053"/>
                </a:cubicBezTo>
                <a:cubicBezTo>
                  <a:pt x="165835" y="226684"/>
                  <a:pt x="166527" y="241922"/>
                  <a:pt x="167220" y="267553"/>
                </a:cubicBezTo>
                <a:lnTo>
                  <a:pt x="0" y="267553"/>
                </a:lnTo>
                <a:lnTo>
                  <a:pt x="0" y="15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9" name="Rechteck 138">
            <a:extLst>
              <a:ext uri="{FF2B5EF4-FFF2-40B4-BE49-F238E27FC236}">
                <a16:creationId xmlns:a16="http://schemas.microsoft.com/office/drawing/2014/main" id="{5E239660-A5C7-449C-A7CF-C0EB569EE53B}"/>
              </a:ext>
            </a:extLst>
          </p:cNvPr>
          <p:cNvSpPr/>
          <p:nvPr/>
        </p:nvSpPr>
        <p:spPr>
          <a:xfrm rot="16200000">
            <a:off x="9593008" y="1764493"/>
            <a:ext cx="884783" cy="100041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0" name="Rechteck 139">
            <a:extLst>
              <a:ext uri="{FF2B5EF4-FFF2-40B4-BE49-F238E27FC236}">
                <a16:creationId xmlns:a16="http://schemas.microsoft.com/office/drawing/2014/main" id="{1AE7281C-3CB2-40A2-B611-3FC88908E7E9}"/>
              </a:ext>
            </a:extLst>
          </p:cNvPr>
          <p:cNvSpPr/>
          <p:nvPr/>
        </p:nvSpPr>
        <p:spPr>
          <a:xfrm rot="16200000">
            <a:off x="9782422" y="2537876"/>
            <a:ext cx="506239" cy="103914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1" name="Rechteck 140">
            <a:extLst>
              <a:ext uri="{FF2B5EF4-FFF2-40B4-BE49-F238E27FC236}">
                <a16:creationId xmlns:a16="http://schemas.microsoft.com/office/drawing/2014/main" id="{C19496CA-3D06-47F3-9DE0-BAD1D199E90F}"/>
              </a:ext>
            </a:extLst>
          </p:cNvPr>
          <p:cNvSpPr/>
          <p:nvPr/>
        </p:nvSpPr>
        <p:spPr>
          <a:xfrm>
            <a:off x="9864858" y="2974121"/>
            <a:ext cx="45719" cy="19094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2" name="Rechteck 141">
            <a:extLst>
              <a:ext uri="{FF2B5EF4-FFF2-40B4-BE49-F238E27FC236}">
                <a16:creationId xmlns:a16="http://schemas.microsoft.com/office/drawing/2014/main" id="{70A40B8E-8C13-4405-AA86-86932941575E}"/>
              </a:ext>
            </a:extLst>
          </p:cNvPr>
          <p:cNvSpPr/>
          <p:nvPr/>
        </p:nvSpPr>
        <p:spPr>
          <a:xfrm>
            <a:off x="10170622" y="2974120"/>
            <a:ext cx="47800" cy="1930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3" name="Freihandform: Form 142">
            <a:extLst>
              <a:ext uri="{FF2B5EF4-FFF2-40B4-BE49-F238E27FC236}">
                <a16:creationId xmlns:a16="http://schemas.microsoft.com/office/drawing/2014/main" id="{CE593456-41CB-42CD-BE9C-0968D3F635D8}"/>
              </a:ext>
            </a:extLst>
          </p:cNvPr>
          <p:cNvSpPr/>
          <p:nvPr/>
        </p:nvSpPr>
        <p:spPr>
          <a:xfrm rot="16200000">
            <a:off x="9919281" y="2965684"/>
            <a:ext cx="244987" cy="261851"/>
          </a:xfrm>
          <a:custGeom>
            <a:avLst/>
            <a:gdLst>
              <a:gd name="connsiteX0" fmla="*/ 263928 w 263928"/>
              <a:gd name="connsiteY0" fmla="*/ 0 h 291873"/>
              <a:gd name="connsiteX1" fmla="*/ 263928 w 263928"/>
              <a:gd name="connsiteY1" fmla="*/ 291873 h 291873"/>
              <a:gd name="connsiteX2" fmla="*/ 56972 w 263928"/>
              <a:gd name="connsiteY2" fmla="*/ 291873 h 291873"/>
              <a:gd name="connsiteX3" fmla="*/ 56972 w 263928"/>
              <a:gd name="connsiteY3" fmla="*/ 220422 h 291873"/>
              <a:gd name="connsiteX4" fmla="*/ 0 w 263928"/>
              <a:gd name="connsiteY4" fmla="*/ 220422 h 291873"/>
              <a:gd name="connsiteX5" fmla="*/ 0 w 263928"/>
              <a:gd name="connsiteY5" fmla="*/ 61420 h 291873"/>
              <a:gd name="connsiteX6" fmla="*/ 56972 w 263928"/>
              <a:gd name="connsiteY6" fmla="*/ 61420 h 291873"/>
              <a:gd name="connsiteX7" fmla="*/ 56972 w 263928"/>
              <a:gd name="connsiteY7" fmla="*/ 0 h 29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928" h="291873">
                <a:moveTo>
                  <a:pt x="263928" y="0"/>
                </a:moveTo>
                <a:lnTo>
                  <a:pt x="263928" y="291873"/>
                </a:lnTo>
                <a:lnTo>
                  <a:pt x="56972" y="291873"/>
                </a:lnTo>
                <a:lnTo>
                  <a:pt x="56972" y="220422"/>
                </a:lnTo>
                <a:lnTo>
                  <a:pt x="0" y="220422"/>
                </a:lnTo>
                <a:lnTo>
                  <a:pt x="0" y="61420"/>
                </a:lnTo>
                <a:lnTo>
                  <a:pt x="56972" y="61420"/>
                </a:lnTo>
                <a:lnTo>
                  <a:pt x="56972" y="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144" name="Freihandform: Form 143">
            <a:extLst>
              <a:ext uri="{FF2B5EF4-FFF2-40B4-BE49-F238E27FC236}">
                <a16:creationId xmlns:a16="http://schemas.microsoft.com/office/drawing/2014/main" id="{9603F324-116B-4D68-93E2-7B53CBF5B699}"/>
              </a:ext>
            </a:extLst>
          </p:cNvPr>
          <p:cNvSpPr/>
          <p:nvPr/>
        </p:nvSpPr>
        <p:spPr>
          <a:xfrm rot="5400000">
            <a:off x="9286339" y="2634354"/>
            <a:ext cx="240825" cy="920361"/>
          </a:xfrm>
          <a:custGeom>
            <a:avLst/>
            <a:gdLst>
              <a:gd name="connsiteX0" fmla="*/ 0 w 269103"/>
              <a:gd name="connsiteY0" fmla="*/ 999473 h 999473"/>
              <a:gd name="connsiteX1" fmla="*/ 0 w 269103"/>
              <a:gd name="connsiteY1" fmla="*/ 0 h 999473"/>
              <a:gd name="connsiteX2" fmla="*/ 214207 w 269103"/>
              <a:gd name="connsiteY2" fmla="*/ 0 h 999473"/>
              <a:gd name="connsiteX3" fmla="*/ 214207 w 269103"/>
              <a:gd name="connsiteY3" fmla="*/ 797890 h 999473"/>
              <a:gd name="connsiteX4" fmla="*/ 269103 w 269103"/>
              <a:gd name="connsiteY4" fmla="*/ 797890 h 999473"/>
              <a:gd name="connsiteX5" fmla="*/ 269103 w 269103"/>
              <a:gd name="connsiteY5" fmla="*/ 955574 h 999473"/>
              <a:gd name="connsiteX6" fmla="*/ 214207 w 269103"/>
              <a:gd name="connsiteY6" fmla="*/ 955574 h 999473"/>
              <a:gd name="connsiteX7" fmla="*/ 214207 w 269103"/>
              <a:gd name="connsiteY7" fmla="*/ 999473 h 99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103" h="999473">
                <a:moveTo>
                  <a:pt x="0" y="999473"/>
                </a:moveTo>
                <a:lnTo>
                  <a:pt x="0" y="0"/>
                </a:lnTo>
                <a:lnTo>
                  <a:pt x="214207" y="0"/>
                </a:lnTo>
                <a:lnTo>
                  <a:pt x="214207" y="797890"/>
                </a:lnTo>
                <a:lnTo>
                  <a:pt x="269103" y="797890"/>
                </a:lnTo>
                <a:lnTo>
                  <a:pt x="269103" y="955574"/>
                </a:lnTo>
                <a:lnTo>
                  <a:pt x="214207" y="955574"/>
                </a:lnTo>
                <a:lnTo>
                  <a:pt x="214207" y="999473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5" name="Freihandform: Form 144">
            <a:extLst>
              <a:ext uri="{FF2B5EF4-FFF2-40B4-BE49-F238E27FC236}">
                <a16:creationId xmlns:a16="http://schemas.microsoft.com/office/drawing/2014/main" id="{52236B9A-D4EB-4615-8A3F-A5E717CC093A}"/>
              </a:ext>
            </a:extLst>
          </p:cNvPr>
          <p:cNvSpPr/>
          <p:nvPr/>
        </p:nvSpPr>
        <p:spPr>
          <a:xfrm>
            <a:off x="9433288" y="2302529"/>
            <a:ext cx="336245" cy="554972"/>
          </a:xfrm>
          <a:custGeom>
            <a:avLst/>
            <a:gdLst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810" h="599219">
                <a:moveTo>
                  <a:pt x="91135" y="357"/>
                </a:moveTo>
                <a:cubicBezTo>
                  <a:pt x="303905" y="4019"/>
                  <a:pt x="338675" y="80651"/>
                  <a:pt x="360810" y="193393"/>
                </a:cubicBezTo>
                <a:lnTo>
                  <a:pt x="358966" y="193354"/>
                </a:lnTo>
                <a:lnTo>
                  <a:pt x="358966" y="599219"/>
                </a:lnTo>
                <a:lnTo>
                  <a:pt x="240799" y="599219"/>
                </a:lnTo>
                <a:lnTo>
                  <a:pt x="240799" y="191314"/>
                </a:lnTo>
                <a:lnTo>
                  <a:pt x="261997" y="191314"/>
                </a:lnTo>
                <a:lnTo>
                  <a:pt x="240276" y="190857"/>
                </a:lnTo>
                <a:cubicBezTo>
                  <a:pt x="242686" y="93876"/>
                  <a:pt x="101701" y="117428"/>
                  <a:pt x="201" y="113965"/>
                </a:cubicBezTo>
                <a:cubicBezTo>
                  <a:pt x="894" y="80174"/>
                  <a:pt x="-492" y="35991"/>
                  <a:pt x="201" y="2200"/>
                </a:cubicBezTo>
                <a:cubicBezTo>
                  <a:pt x="33497" y="122"/>
                  <a:pt x="63708" y="-463"/>
                  <a:pt x="91135" y="357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146" name="Freihandform: Form 145">
            <a:extLst>
              <a:ext uri="{FF2B5EF4-FFF2-40B4-BE49-F238E27FC236}">
                <a16:creationId xmlns:a16="http://schemas.microsoft.com/office/drawing/2014/main" id="{A1943896-F0AD-40BB-8C4B-0C33D477E062}"/>
              </a:ext>
            </a:extLst>
          </p:cNvPr>
          <p:cNvSpPr/>
          <p:nvPr/>
        </p:nvSpPr>
        <p:spPr>
          <a:xfrm>
            <a:off x="8580953" y="2313017"/>
            <a:ext cx="275710" cy="909550"/>
          </a:xfrm>
          <a:custGeom>
            <a:avLst/>
            <a:gdLst>
              <a:gd name="connsiteX0" fmla="*/ 2678 w 288887"/>
              <a:gd name="connsiteY0" fmla="*/ 300486 h 1000399"/>
              <a:gd name="connsiteX1" fmla="*/ 111957 w 288887"/>
              <a:gd name="connsiteY1" fmla="*/ 300486 h 1000399"/>
              <a:gd name="connsiteX2" fmla="*/ 111957 w 288887"/>
              <a:gd name="connsiteY2" fmla="*/ 1000399 h 1000399"/>
              <a:gd name="connsiteX3" fmla="*/ 2678 w 288887"/>
              <a:gd name="connsiteY3" fmla="*/ 1000399 h 1000399"/>
              <a:gd name="connsiteX4" fmla="*/ 288604 w 288887"/>
              <a:gd name="connsiteY4" fmla="*/ 1034 h 1000399"/>
              <a:gd name="connsiteX5" fmla="*/ 288455 w 288887"/>
              <a:gd name="connsiteY5" fmla="*/ 100949 h 1000399"/>
              <a:gd name="connsiteX6" fmla="*/ 112457 w 288887"/>
              <a:gd name="connsiteY6" fmla="*/ 300485 h 1000399"/>
              <a:gd name="connsiteX7" fmla="*/ 2747 w 288887"/>
              <a:gd name="connsiteY7" fmla="*/ 300485 h 1000399"/>
              <a:gd name="connsiteX8" fmla="*/ 288604 w 288887"/>
              <a:gd name="connsiteY8" fmla="*/ 1034 h 1000399"/>
              <a:gd name="connsiteX0" fmla="*/ 2678 w 288887"/>
              <a:gd name="connsiteY0" fmla="*/ 304619 h 1004532"/>
              <a:gd name="connsiteX1" fmla="*/ 111957 w 288887"/>
              <a:gd name="connsiteY1" fmla="*/ 304619 h 1004532"/>
              <a:gd name="connsiteX2" fmla="*/ 111957 w 288887"/>
              <a:gd name="connsiteY2" fmla="*/ 1004532 h 1004532"/>
              <a:gd name="connsiteX3" fmla="*/ 2678 w 288887"/>
              <a:gd name="connsiteY3" fmla="*/ 1004532 h 1004532"/>
              <a:gd name="connsiteX4" fmla="*/ 2678 w 288887"/>
              <a:gd name="connsiteY4" fmla="*/ 304619 h 1004532"/>
              <a:gd name="connsiteX5" fmla="*/ 288604 w 288887"/>
              <a:gd name="connsiteY5" fmla="*/ 1011 h 1004532"/>
              <a:gd name="connsiteX6" fmla="*/ 288455 w 288887"/>
              <a:gd name="connsiteY6" fmla="*/ 105082 h 1004532"/>
              <a:gd name="connsiteX7" fmla="*/ 112457 w 288887"/>
              <a:gd name="connsiteY7" fmla="*/ 304618 h 1004532"/>
              <a:gd name="connsiteX8" fmla="*/ 2747 w 288887"/>
              <a:gd name="connsiteY8" fmla="*/ 304618 h 1004532"/>
              <a:gd name="connsiteX9" fmla="*/ 288604 w 288887"/>
              <a:gd name="connsiteY9" fmla="*/ 1011 h 1004532"/>
              <a:gd name="connsiteX0" fmla="*/ 2569 w 288778"/>
              <a:gd name="connsiteY0" fmla="*/ 304009 h 1003922"/>
              <a:gd name="connsiteX1" fmla="*/ 111848 w 288778"/>
              <a:gd name="connsiteY1" fmla="*/ 304009 h 1003922"/>
              <a:gd name="connsiteX2" fmla="*/ 111848 w 288778"/>
              <a:gd name="connsiteY2" fmla="*/ 1003922 h 1003922"/>
              <a:gd name="connsiteX3" fmla="*/ 2569 w 288778"/>
              <a:gd name="connsiteY3" fmla="*/ 1003922 h 1003922"/>
              <a:gd name="connsiteX4" fmla="*/ 2569 w 288778"/>
              <a:gd name="connsiteY4" fmla="*/ 304009 h 1003922"/>
              <a:gd name="connsiteX5" fmla="*/ 288495 w 288778"/>
              <a:gd name="connsiteY5" fmla="*/ 401 h 1003922"/>
              <a:gd name="connsiteX6" fmla="*/ 288346 w 288778"/>
              <a:gd name="connsiteY6" fmla="*/ 104472 h 1003922"/>
              <a:gd name="connsiteX7" fmla="*/ 112348 w 288778"/>
              <a:gd name="connsiteY7" fmla="*/ 304008 h 1003922"/>
              <a:gd name="connsiteX8" fmla="*/ 2638 w 288778"/>
              <a:gd name="connsiteY8" fmla="*/ 304008 h 1003922"/>
              <a:gd name="connsiteX9" fmla="*/ 288495 w 288778"/>
              <a:gd name="connsiteY9" fmla="*/ 401 h 1003922"/>
              <a:gd name="connsiteX0" fmla="*/ 2569 w 288778"/>
              <a:gd name="connsiteY0" fmla="*/ 304009 h 1003922"/>
              <a:gd name="connsiteX1" fmla="*/ 111848 w 288778"/>
              <a:gd name="connsiteY1" fmla="*/ 304009 h 1003922"/>
              <a:gd name="connsiteX2" fmla="*/ 111848 w 288778"/>
              <a:gd name="connsiteY2" fmla="*/ 1003922 h 1003922"/>
              <a:gd name="connsiteX3" fmla="*/ 2569 w 288778"/>
              <a:gd name="connsiteY3" fmla="*/ 1003922 h 1003922"/>
              <a:gd name="connsiteX4" fmla="*/ 2569 w 288778"/>
              <a:gd name="connsiteY4" fmla="*/ 304009 h 1003922"/>
              <a:gd name="connsiteX5" fmla="*/ 288495 w 288778"/>
              <a:gd name="connsiteY5" fmla="*/ 401 h 1003922"/>
              <a:gd name="connsiteX6" fmla="*/ 288346 w 288778"/>
              <a:gd name="connsiteY6" fmla="*/ 104472 h 1003922"/>
              <a:gd name="connsiteX7" fmla="*/ 112348 w 288778"/>
              <a:gd name="connsiteY7" fmla="*/ 304008 h 1003922"/>
              <a:gd name="connsiteX8" fmla="*/ 2638 w 288778"/>
              <a:gd name="connsiteY8" fmla="*/ 304008 h 1003922"/>
              <a:gd name="connsiteX9" fmla="*/ 288495 w 288778"/>
              <a:gd name="connsiteY9" fmla="*/ 401 h 1003922"/>
              <a:gd name="connsiteX0" fmla="*/ 68 w 286277"/>
              <a:gd name="connsiteY0" fmla="*/ 304012 h 1003925"/>
              <a:gd name="connsiteX1" fmla="*/ 109347 w 286277"/>
              <a:gd name="connsiteY1" fmla="*/ 304012 h 1003925"/>
              <a:gd name="connsiteX2" fmla="*/ 109347 w 286277"/>
              <a:gd name="connsiteY2" fmla="*/ 1003925 h 1003925"/>
              <a:gd name="connsiteX3" fmla="*/ 68 w 286277"/>
              <a:gd name="connsiteY3" fmla="*/ 1003925 h 1003925"/>
              <a:gd name="connsiteX4" fmla="*/ 68 w 286277"/>
              <a:gd name="connsiteY4" fmla="*/ 304012 h 1003925"/>
              <a:gd name="connsiteX5" fmla="*/ 285994 w 286277"/>
              <a:gd name="connsiteY5" fmla="*/ 404 h 1003925"/>
              <a:gd name="connsiteX6" fmla="*/ 285845 w 286277"/>
              <a:gd name="connsiteY6" fmla="*/ 104475 h 1003925"/>
              <a:gd name="connsiteX7" fmla="*/ 109847 w 286277"/>
              <a:gd name="connsiteY7" fmla="*/ 304011 h 1003925"/>
              <a:gd name="connsiteX8" fmla="*/ 137 w 286277"/>
              <a:gd name="connsiteY8" fmla="*/ 304011 h 1003925"/>
              <a:gd name="connsiteX9" fmla="*/ 285994 w 286277"/>
              <a:gd name="connsiteY9" fmla="*/ 404 h 1003925"/>
              <a:gd name="connsiteX0" fmla="*/ 206 w 286415"/>
              <a:gd name="connsiteY0" fmla="*/ 303608 h 1003521"/>
              <a:gd name="connsiteX1" fmla="*/ 109485 w 286415"/>
              <a:gd name="connsiteY1" fmla="*/ 303608 h 1003521"/>
              <a:gd name="connsiteX2" fmla="*/ 109485 w 286415"/>
              <a:gd name="connsiteY2" fmla="*/ 1003521 h 1003521"/>
              <a:gd name="connsiteX3" fmla="*/ 206 w 286415"/>
              <a:gd name="connsiteY3" fmla="*/ 1003521 h 1003521"/>
              <a:gd name="connsiteX4" fmla="*/ 206 w 286415"/>
              <a:gd name="connsiteY4" fmla="*/ 303608 h 1003521"/>
              <a:gd name="connsiteX5" fmla="*/ 286132 w 286415"/>
              <a:gd name="connsiteY5" fmla="*/ 0 h 1003521"/>
              <a:gd name="connsiteX6" fmla="*/ 285983 w 286415"/>
              <a:gd name="connsiteY6" fmla="*/ 104071 h 1003521"/>
              <a:gd name="connsiteX7" fmla="*/ 109985 w 286415"/>
              <a:gd name="connsiteY7" fmla="*/ 303607 h 1003521"/>
              <a:gd name="connsiteX8" fmla="*/ 275 w 286415"/>
              <a:gd name="connsiteY8" fmla="*/ 303607 h 1003521"/>
              <a:gd name="connsiteX9" fmla="*/ 286132 w 286415"/>
              <a:gd name="connsiteY9" fmla="*/ 0 h 1003521"/>
              <a:gd name="connsiteX0" fmla="*/ 124 w 286333"/>
              <a:gd name="connsiteY0" fmla="*/ 303617 h 1003530"/>
              <a:gd name="connsiteX1" fmla="*/ 109403 w 286333"/>
              <a:gd name="connsiteY1" fmla="*/ 303617 h 1003530"/>
              <a:gd name="connsiteX2" fmla="*/ 109403 w 286333"/>
              <a:gd name="connsiteY2" fmla="*/ 1003530 h 1003530"/>
              <a:gd name="connsiteX3" fmla="*/ 124 w 286333"/>
              <a:gd name="connsiteY3" fmla="*/ 1003530 h 1003530"/>
              <a:gd name="connsiteX4" fmla="*/ 124 w 286333"/>
              <a:gd name="connsiteY4" fmla="*/ 303617 h 1003530"/>
              <a:gd name="connsiteX5" fmla="*/ 286050 w 286333"/>
              <a:gd name="connsiteY5" fmla="*/ 9 h 1003530"/>
              <a:gd name="connsiteX6" fmla="*/ 285901 w 286333"/>
              <a:gd name="connsiteY6" fmla="*/ 104080 h 1003530"/>
              <a:gd name="connsiteX7" fmla="*/ 109903 w 286333"/>
              <a:gd name="connsiteY7" fmla="*/ 303616 h 1003530"/>
              <a:gd name="connsiteX8" fmla="*/ 193 w 286333"/>
              <a:gd name="connsiteY8" fmla="*/ 303616 h 1003530"/>
              <a:gd name="connsiteX9" fmla="*/ 286050 w 286333"/>
              <a:gd name="connsiteY9" fmla="*/ 9 h 1003530"/>
              <a:gd name="connsiteX0" fmla="*/ 124 w 286333"/>
              <a:gd name="connsiteY0" fmla="*/ 303618 h 1003531"/>
              <a:gd name="connsiteX1" fmla="*/ 109403 w 286333"/>
              <a:gd name="connsiteY1" fmla="*/ 303618 h 1003531"/>
              <a:gd name="connsiteX2" fmla="*/ 109403 w 286333"/>
              <a:gd name="connsiteY2" fmla="*/ 1003531 h 1003531"/>
              <a:gd name="connsiteX3" fmla="*/ 124 w 286333"/>
              <a:gd name="connsiteY3" fmla="*/ 1003531 h 1003531"/>
              <a:gd name="connsiteX4" fmla="*/ 124 w 286333"/>
              <a:gd name="connsiteY4" fmla="*/ 303618 h 1003531"/>
              <a:gd name="connsiteX5" fmla="*/ 286050 w 286333"/>
              <a:gd name="connsiteY5" fmla="*/ 10 h 1003531"/>
              <a:gd name="connsiteX6" fmla="*/ 285901 w 286333"/>
              <a:gd name="connsiteY6" fmla="*/ 104081 h 1003531"/>
              <a:gd name="connsiteX7" fmla="*/ 109903 w 286333"/>
              <a:gd name="connsiteY7" fmla="*/ 303617 h 1003531"/>
              <a:gd name="connsiteX8" fmla="*/ 193 w 286333"/>
              <a:gd name="connsiteY8" fmla="*/ 303617 h 1003531"/>
              <a:gd name="connsiteX9" fmla="*/ 286050 w 286333"/>
              <a:gd name="connsiteY9" fmla="*/ 10 h 1003531"/>
              <a:gd name="connsiteX0" fmla="*/ 2061 w 288270"/>
              <a:gd name="connsiteY0" fmla="*/ 303618 h 1003531"/>
              <a:gd name="connsiteX1" fmla="*/ 111340 w 288270"/>
              <a:gd name="connsiteY1" fmla="*/ 303618 h 1003531"/>
              <a:gd name="connsiteX2" fmla="*/ 111340 w 288270"/>
              <a:gd name="connsiteY2" fmla="*/ 1003531 h 1003531"/>
              <a:gd name="connsiteX3" fmla="*/ 2061 w 288270"/>
              <a:gd name="connsiteY3" fmla="*/ 1003531 h 1003531"/>
              <a:gd name="connsiteX4" fmla="*/ 2061 w 288270"/>
              <a:gd name="connsiteY4" fmla="*/ 303618 h 1003531"/>
              <a:gd name="connsiteX5" fmla="*/ 287987 w 288270"/>
              <a:gd name="connsiteY5" fmla="*/ 10 h 1003531"/>
              <a:gd name="connsiteX6" fmla="*/ 287838 w 288270"/>
              <a:gd name="connsiteY6" fmla="*/ 104081 h 1003531"/>
              <a:gd name="connsiteX7" fmla="*/ 111840 w 288270"/>
              <a:gd name="connsiteY7" fmla="*/ 303617 h 1003531"/>
              <a:gd name="connsiteX8" fmla="*/ 2130 w 288270"/>
              <a:gd name="connsiteY8" fmla="*/ 303617 h 1003531"/>
              <a:gd name="connsiteX9" fmla="*/ 287987 w 288270"/>
              <a:gd name="connsiteY9" fmla="*/ 10 h 1003531"/>
              <a:gd name="connsiteX0" fmla="*/ 1855 w 288064"/>
              <a:gd name="connsiteY0" fmla="*/ 303670 h 1003583"/>
              <a:gd name="connsiteX1" fmla="*/ 111134 w 288064"/>
              <a:gd name="connsiteY1" fmla="*/ 303670 h 1003583"/>
              <a:gd name="connsiteX2" fmla="*/ 111134 w 288064"/>
              <a:gd name="connsiteY2" fmla="*/ 1003583 h 1003583"/>
              <a:gd name="connsiteX3" fmla="*/ 1855 w 288064"/>
              <a:gd name="connsiteY3" fmla="*/ 1003583 h 1003583"/>
              <a:gd name="connsiteX4" fmla="*/ 1855 w 288064"/>
              <a:gd name="connsiteY4" fmla="*/ 303670 h 1003583"/>
              <a:gd name="connsiteX5" fmla="*/ 287781 w 288064"/>
              <a:gd name="connsiteY5" fmla="*/ 62 h 1003583"/>
              <a:gd name="connsiteX6" fmla="*/ 287632 w 288064"/>
              <a:gd name="connsiteY6" fmla="*/ 104133 h 1003583"/>
              <a:gd name="connsiteX7" fmla="*/ 111634 w 288064"/>
              <a:gd name="connsiteY7" fmla="*/ 303669 h 1003583"/>
              <a:gd name="connsiteX8" fmla="*/ 1924 w 288064"/>
              <a:gd name="connsiteY8" fmla="*/ 303669 h 1003583"/>
              <a:gd name="connsiteX9" fmla="*/ 287781 w 288064"/>
              <a:gd name="connsiteY9" fmla="*/ 62 h 10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8064" h="1003583">
                <a:moveTo>
                  <a:pt x="1855" y="303670"/>
                </a:moveTo>
                <a:lnTo>
                  <a:pt x="111134" y="303670"/>
                </a:lnTo>
                <a:lnTo>
                  <a:pt x="111134" y="1003583"/>
                </a:lnTo>
                <a:lnTo>
                  <a:pt x="1855" y="1003583"/>
                </a:lnTo>
                <a:lnTo>
                  <a:pt x="1855" y="303670"/>
                </a:lnTo>
                <a:close/>
                <a:moveTo>
                  <a:pt x="287781" y="62"/>
                </a:moveTo>
                <a:cubicBezTo>
                  <a:pt x="286347" y="37523"/>
                  <a:pt x="289067" y="66672"/>
                  <a:pt x="287632" y="104133"/>
                </a:cubicBezTo>
                <a:cubicBezTo>
                  <a:pt x="186381" y="102831"/>
                  <a:pt x="97086" y="107898"/>
                  <a:pt x="111634" y="303669"/>
                </a:cubicBezTo>
                <a:lnTo>
                  <a:pt x="1924" y="303669"/>
                </a:lnTo>
                <a:cubicBezTo>
                  <a:pt x="-11774" y="144521"/>
                  <a:pt x="44026" y="-3471"/>
                  <a:pt x="287781" y="62"/>
                </a:cubicBezTo>
                <a:close/>
              </a:path>
            </a:pathLst>
          </a:custGeom>
          <a:solidFill>
            <a:srgbClr val="E929E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7" name="Rechteck 146">
            <a:extLst>
              <a:ext uri="{FF2B5EF4-FFF2-40B4-BE49-F238E27FC236}">
                <a16:creationId xmlns:a16="http://schemas.microsoft.com/office/drawing/2014/main" id="{15F72F7B-9F75-4914-B897-4FE50291FB70}"/>
              </a:ext>
            </a:extLst>
          </p:cNvPr>
          <p:cNvSpPr/>
          <p:nvPr/>
        </p:nvSpPr>
        <p:spPr>
          <a:xfrm>
            <a:off x="7867857" y="3029170"/>
            <a:ext cx="97814" cy="177465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8" name="Rechteck 147">
            <a:extLst>
              <a:ext uri="{FF2B5EF4-FFF2-40B4-BE49-F238E27FC236}">
                <a16:creationId xmlns:a16="http://schemas.microsoft.com/office/drawing/2014/main" id="{7F2BA4B8-9826-4E07-95AC-830770A43050}"/>
              </a:ext>
            </a:extLst>
          </p:cNvPr>
          <p:cNvSpPr/>
          <p:nvPr/>
        </p:nvSpPr>
        <p:spPr>
          <a:xfrm>
            <a:off x="7500020" y="2224912"/>
            <a:ext cx="95735" cy="992113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Rechteck 148">
            <a:extLst>
              <a:ext uri="{FF2B5EF4-FFF2-40B4-BE49-F238E27FC236}">
                <a16:creationId xmlns:a16="http://schemas.microsoft.com/office/drawing/2014/main" id="{F2A9B49C-003C-4613-A941-84E161BFEB3A}"/>
              </a:ext>
            </a:extLst>
          </p:cNvPr>
          <p:cNvSpPr/>
          <p:nvPr/>
        </p:nvSpPr>
        <p:spPr>
          <a:xfrm>
            <a:off x="7870690" y="2442631"/>
            <a:ext cx="90825" cy="508387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25344429-C7A0-413F-B36C-A69C056695BB}"/>
              </a:ext>
            </a:extLst>
          </p:cNvPr>
          <p:cNvSpPr/>
          <p:nvPr/>
        </p:nvSpPr>
        <p:spPr>
          <a:xfrm>
            <a:off x="7450345" y="1588899"/>
            <a:ext cx="193208" cy="480970"/>
          </a:xfrm>
          <a:custGeom>
            <a:avLst/>
            <a:gdLst>
              <a:gd name="connsiteX0" fmla="*/ 0 w 213204"/>
              <a:gd name="connsiteY0" fmla="*/ 0 h 495467"/>
              <a:gd name="connsiteX1" fmla="*/ 213204 w 213204"/>
              <a:gd name="connsiteY1" fmla="*/ 0 h 495467"/>
              <a:gd name="connsiteX2" fmla="*/ 213204 w 213204"/>
              <a:gd name="connsiteY2" fmla="*/ 347913 h 495467"/>
              <a:gd name="connsiteX3" fmla="*/ 199696 w 213204"/>
              <a:gd name="connsiteY3" fmla="*/ 356226 h 495467"/>
              <a:gd name="connsiteX4" fmla="*/ 188524 w 213204"/>
              <a:gd name="connsiteY4" fmla="*/ 363100 h 495467"/>
              <a:gd name="connsiteX5" fmla="*/ 188524 w 213204"/>
              <a:gd name="connsiteY5" fmla="*/ 495467 h 495467"/>
              <a:gd name="connsiteX6" fmla="*/ 29199 w 213204"/>
              <a:gd name="connsiteY6" fmla="*/ 495467 h 495467"/>
              <a:gd name="connsiteX7" fmla="*/ 29199 w 213204"/>
              <a:gd name="connsiteY7" fmla="*/ 366577 h 495467"/>
              <a:gd name="connsiteX8" fmla="*/ 26167 w 213204"/>
              <a:gd name="connsiteY8" fmla="*/ 366616 h 495467"/>
              <a:gd name="connsiteX9" fmla="*/ 0 w 213204"/>
              <a:gd name="connsiteY9" fmla="*/ 347913 h 49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204" h="495467">
                <a:moveTo>
                  <a:pt x="0" y="0"/>
                </a:moveTo>
                <a:lnTo>
                  <a:pt x="213204" y="0"/>
                </a:lnTo>
                <a:lnTo>
                  <a:pt x="213204" y="347913"/>
                </a:lnTo>
                <a:cubicBezTo>
                  <a:pt x="206970" y="348260"/>
                  <a:pt x="203333" y="352243"/>
                  <a:pt x="199696" y="356226"/>
                </a:cubicBezTo>
                <a:lnTo>
                  <a:pt x="188524" y="363100"/>
                </a:lnTo>
                <a:lnTo>
                  <a:pt x="188524" y="495467"/>
                </a:lnTo>
                <a:lnTo>
                  <a:pt x="29199" y="495467"/>
                </a:lnTo>
                <a:lnTo>
                  <a:pt x="29199" y="366577"/>
                </a:lnTo>
                <a:lnTo>
                  <a:pt x="26167" y="366616"/>
                </a:lnTo>
                <a:lnTo>
                  <a:pt x="0" y="347913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57" name="Rechteck 323">
            <a:extLst>
              <a:ext uri="{FF2B5EF4-FFF2-40B4-BE49-F238E27FC236}">
                <a16:creationId xmlns:a16="http://schemas.microsoft.com/office/drawing/2014/main" id="{62765F00-FEA6-4413-8BF1-2F0986913E83}"/>
              </a:ext>
            </a:extLst>
          </p:cNvPr>
          <p:cNvSpPr/>
          <p:nvPr/>
        </p:nvSpPr>
        <p:spPr>
          <a:xfrm rot="10800000">
            <a:off x="9379650" y="3304372"/>
            <a:ext cx="155557" cy="248358"/>
          </a:xfrm>
          <a:custGeom>
            <a:avLst/>
            <a:gdLst>
              <a:gd name="connsiteX0" fmla="*/ 0 w 100516"/>
              <a:gd name="connsiteY0" fmla="*/ 0 h 347223"/>
              <a:gd name="connsiteX1" fmla="*/ 100516 w 100516"/>
              <a:gd name="connsiteY1" fmla="*/ 0 h 347223"/>
              <a:gd name="connsiteX2" fmla="*/ 100516 w 100516"/>
              <a:gd name="connsiteY2" fmla="*/ 347223 h 347223"/>
              <a:gd name="connsiteX3" fmla="*/ 0 w 100516"/>
              <a:gd name="connsiteY3" fmla="*/ 347223 h 347223"/>
              <a:gd name="connsiteX4" fmla="*/ 0 w 100516"/>
              <a:gd name="connsiteY4" fmla="*/ 0 h 347223"/>
              <a:gd name="connsiteX0" fmla="*/ 0 w 102897"/>
              <a:gd name="connsiteY0" fmla="*/ 0 h 349604"/>
              <a:gd name="connsiteX1" fmla="*/ 102897 w 102897"/>
              <a:gd name="connsiteY1" fmla="*/ 2381 h 349604"/>
              <a:gd name="connsiteX2" fmla="*/ 102897 w 102897"/>
              <a:gd name="connsiteY2" fmla="*/ 349604 h 349604"/>
              <a:gd name="connsiteX3" fmla="*/ 2381 w 102897"/>
              <a:gd name="connsiteY3" fmla="*/ 349604 h 349604"/>
              <a:gd name="connsiteX4" fmla="*/ 0 w 102897"/>
              <a:gd name="connsiteY4" fmla="*/ 0 h 349604"/>
              <a:gd name="connsiteX0" fmla="*/ 2486 w 105383"/>
              <a:gd name="connsiteY0" fmla="*/ 0 h 349604"/>
              <a:gd name="connsiteX1" fmla="*/ 105383 w 105383"/>
              <a:gd name="connsiteY1" fmla="*/ 2381 h 349604"/>
              <a:gd name="connsiteX2" fmla="*/ 105383 w 105383"/>
              <a:gd name="connsiteY2" fmla="*/ 349604 h 349604"/>
              <a:gd name="connsiteX3" fmla="*/ 105 w 105383"/>
              <a:gd name="connsiteY3" fmla="*/ 349604 h 349604"/>
              <a:gd name="connsiteX4" fmla="*/ 2486 w 105383"/>
              <a:gd name="connsiteY4" fmla="*/ 0 h 349604"/>
              <a:gd name="connsiteX0" fmla="*/ 2486 w 105383"/>
              <a:gd name="connsiteY0" fmla="*/ 2382 h 351986"/>
              <a:gd name="connsiteX1" fmla="*/ 105383 w 105383"/>
              <a:gd name="connsiteY1" fmla="*/ 0 h 351986"/>
              <a:gd name="connsiteX2" fmla="*/ 105383 w 105383"/>
              <a:gd name="connsiteY2" fmla="*/ 351986 h 351986"/>
              <a:gd name="connsiteX3" fmla="*/ 105 w 105383"/>
              <a:gd name="connsiteY3" fmla="*/ 351986 h 351986"/>
              <a:gd name="connsiteX4" fmla="*/ 2486 w 105383"/>
              <a:gd name="connsiteY4" fmla="*/ 2382 h 351986"/>
              <a:gd name="connsiteX0" fmla="*/ 125 w 105521"/>
              <a:gd name="connsiteY0" fmla="*/ 18706 h 351986"/>
              <a:gd name="connsiteX1" fmla="*/ 105521 w 105521"/>
              <a:gd name="connsiteY1" fmla="*/ 0 h 351986"/>
              <a:gd name="connsiteX2" fmla="*/ 105521 w 105521"/>
              <a:gd name="connsiteY2" fmla="*/ 351986 h 351986"/>
              <a:gd name="connsiteX3" fmla="*/ 243 w 105521"/>
              <a:gd name="connsiteY3" fmla="*/ 351986 h 351986"/>
              <a:gd name="connsiteX4" fmla="*/ 125 w 105521"/>
              <a:gd name="connsiteY4" fmla="*/ 18706 h 351986"/>
              <a:gd name="connsiteX0" fmla="*/ 125 w 105521"/>
              <a:gd name="connsiteY0" fmla="*/ 18706 h 351986"/>
              <a:gd name="connsiteX1" fmla="*/ 79280 w 105521"/>
              <a:gd name="connsiteY1" fmla="*/ 9594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84279 w 105521"/>
              <a:gd name="connsiteY2" fmla="*/ 11635 h 351986"/>
              <a:gd name="connsiteX3" fmla="*/ 105521 w 105521"/>
              <a:gd name="connsiteY3" fmla="*/ 0 h 351986"/>
              <a:gd name="connsiteX4" fmla="*/ 105521 w 105521"/>
              <a:gd name="connsiteY4" fmla="*/ 351986 h 351986"/>
              <a:gd name="connsiteX5" fmla="*/ 243 w 105521"/>
              <a:gd name="connsiteY5" fmla="*/ 351986 h 351986"/>
              <a:gd name="connsiteX6" fmla="*/ 125 w 105521"/>
              <a:gd name="connsiteY6" fmla="*/ 18706 h 351986"/>
              <a:gd name="connsiteX0" fmla="*/ 125 w 105521"/>
              <a:gd name="connsiteY0" fmla="*/ 43800 h 377080"/>
              <a:gd name="connsiteX1" fmla="*/ 66785 w 105521"/>
              <a:gd name="connsiteY1" fmla="*/ 44889 h 377080"/>
              <a:gd name="connsiteX2" fmla="*/ 71784 w 105521"/>
              <a:gd name="connsiteY2" fmla="*/ 0 h 377080"/>
              <a:gd name="connsiteX3" fmla="*/ 105521 w 105521"/>
              <a:gd name="connsiteY3" fmla="*/ 25094 h 377080"/>
              <a:gd name="connsiteX4" fmla="*/ 105521 w 105521"/>
              <a:gd name="connsiteY4" fmla="*/ 377080 h 377080"/>
              <a:gd name="connsiteX5" fmla="*/ 243 w 105521"/>
              <a:gd name="connsiteY5" fmla="*/ 377080 h 377080"/>
              <a:gd name="connsiteX6" fmla="*/ 125 w 105521"/>
              <a:gd name="connsiteY6" fmla="*/ 43800 h 377080"/>
              <a:gd name="connsiteX0" fmla="*/ 125 w 105521"/>
              <a:gd name="connsiteY0" fmla="*/ 49312 h 382592"/>
              <a:gd name="connsiteX1" fmla="*/ 66785 w 105521"/>
              <a:gd name="connsiteY1" fmla="*/ 50401 h 382592"/>
              <a:gd name="connsiteX2" fmla="*/ 71784 w 105521"/>
              <a:gd name="connsiteY2" fmla="*/ 5512 h 382592"/>
              <a:gd name="connsiteX3" fmla="*/ 105521 w 105521"/>
              <a:gd name="connsiteY3" fmla="*/ 0 h 382592"/>
              <a:gd name="connsiteX4" fmla="*/ 105521 w 105521"/>
              <a:gd name="connsiteY4" fmla="*/ 382592 h 382592"/>
              <a:gd name="connsiteX5" fmla="*/ 243 w 105521"/>
              <a:gd name="connsiteY5" fmla="*/ 382592 h 382592"/>
              <a:gd name="connsiteX6" fmla="*/ 125 w 105521"/>
              <a:gd name="connsiteY6" fmla="*/ 49312 h 382592"/>
              <a:gd name="connsiteX0" fmla="*/ 125 w 105521"/>
              <a:gd name="connsiteY0" fmla="*/ 49312 h 382592"/>
              <a:gd name="connsiteX1" fmla="*/ 71784 w 105521"/>
              <a:gd name="connsiteY1" fmla="*/ 5512 h 382592"/>
              <a:gd name="connsiteX2" fmla="*/ 105521 w 105521"/>
              <a:gd name="connsiteY2" fmla="*/ 0 h 382592"/>
              <a:gd name="connsiteX3" fmla="*/ 105521 w 105521"/>
              <a:gd name="connsiteY3" fmla="*/ 382592 h 382592"/>
              <a:gd name="connsiteX4" fmla="*/ 243 w 105521"/>
              <a:gd name="connsiteY4" fmla="*/ 382592 h 382592"/>
              <a:gd name="connsiteX5" fmla="*/ 125 w 105521"/>
              <a:gd name="connsiteY5" fmla="*/ 49312 h 382592"/>
              <a:gd name="connsiteX0" fmla="*/ 125 w 105521"/>
              <a:gd name="connsiteY0" fmla="*/ 49312 h 382592"/>
              <a:gd name="connsiteX1" fmla="*/ 105521 w 105521"/>
              <a:gd name="connsiteY1" fmla="*/ 0 h 382592"/>
              <a:gd name="connsiteX2" fmla="*/ 105521 w 105521"/>
              <a:gd name="connsiteY2" fmla="*/ 382592 h 382592"/>
              <a:gd name="connsiteX3" fmla="*/ 243 w 105521"/>
              <a:gd name="connsiteY3" fmla="*/ 382592 h 382592"/>
              <a:gd name="connsiteX4" fmla="*/ 125 w 105521"/>
              <a:gd name="connsiteY4" fmla="*/ 49312 h 382592"/>
              <a:gd name="connsiteX0" fmla="*/ 125 w 105521"/>
              <a:gd name="connsiteY0" fmla="*/ 2383 h 335663"/>
              <a:gd name="connsiteX1" fmla="*/ 105521 w 105521"/>
              <a:gd name="connsiteY1" fmla="*/ 0 h 335663"/>
              <a:gd name="connsiteX2" fmla="*/ 105521 w 105521"/>
              <a:gd name="connsiteY2" fmla="*/ 335663 h 335663"/>
              <a:gd name="connsiteX3" fmla="*/ 243 w 105521"/>
              <a:gd name="connsiteY3" fmla="*/ 335663 h 335663"/>
              <a:gd name="connsiteX4" fmla="*/ 125 w 105521"/>
              <a:gd name="connsiteY4" fmla="*/ 2383 h 335663"/>
              <a:gd name="connsiteX0" fmla="*/ 0 w 177744"/>
              <a:gd name="connsiteY0" fmla="*/ 179899 h 335663"/>
              <a:gd name="connsiteX1" fmla="*/ 177744 w 177744"/>
              <a:gd name="connsiteY1" fmla="*/ 0 h 335663"/>
              <a:gd name="connsiteX2" fmla="*/ 177744 w 177744"/>
              <a:gd name="connsiteY2" fmla="*/ 335663 h 335663"/>
              <a:gd name="connsiteX3" fmla="*/ 72466 w 177744"/>
              <a:gd name="connsiteY3" fmla="*/ 335663 h 335663"/>
              <a:gd name="connsiteX4" fmla="*/ 0 w 177744"/>
              <a:gd name="connsiteY4" fmla="*/ 179899 h 335663"/>
              <a:gd name="connsiteX0" fmla="*/ 5540 w 183284"/>
              <a:gd name="connsiteY0" fmla="*/ 88080 h 243844"/>
              <a:gd name="connsiteX1" fmla="*/ 0 w 183284"/>
              <a:gd name="connsiteY1" fmla="*/ 0 h 243844"/>
              <a:gd name="connsiteX2" fmla="*/ 183284 w 183284"/>
              <a:gd name="connsiteY2" fmla="*/ 243844 h 243844"/>
              <a:gd name="connsiteX3" fmla="*/ 78006 w 183284"/>
              <a:gd name="connsiteY3" fmla="*/ 243844 h 243844"/>
              <a:gd name="connsiteX4" fmla="*/ 5540 w 183284"/>
              <a:gd name="connsiteY4" fmla="*/ 88080 h 243844"/>
              <a:gd name="connsiteX0" fmla="*/ 5540 w 183284"/>
              <a:gd name="connsiteY0" fmla="*/ 88080 h 243844"/>
              <a:gd name="connsiteX1" fmla="*/ 0 w 183284"/>
              <a:gd name="connsiteY1" fmla="*/ 0 h 243844"/>
              <a:gd name="connsiteX2" fmla="*/ 183284 w 183284"/>
              <a:gd name="connsiteY2" fmla="*/ 243844 h 243844"/>
              <a:gd name="connsiteX3" fmla="*/ 78006 w 183284"/>
              <a:gd name="connsiteY3" fmla="*/ 243844 h 243844"/>
              <a:gd name="connsiteX4" fmla="*/ 5540 w 183284"/>
              <a:gd name="connsiteY4" fmla="*/ 88080 h 243844"/>
              <a:gd name="connsiteX0" fmla="*/ 5540 w 185626"/>
              <a:gd name="connsiteY0" fmla="*/ 88080 h 243844"/>
              <a:gd name="connsiteX1" fmla="*/ 0 w 185626"/>
              <a:gd name="connsiteY1" fmla="*/ 0 h 243844"/>
              <a:gd name="connsiteX2" fmla="*/ 183284 w 185626"/>
              <a:gd name="connsiteY2" fmla="*/ 243844 h 243844"/>
              <a:gd name="connsiteX3" fmla="*/ 78006 w 185626"/>
              <a:gd name="connsiteY3" fmla="*/ 243844 h 243844"/>
              <a:gd name="connsiteX4" fmla="*/ 5540 w 185626"/>
              <a:gd name="connsiteY4" fmla="*/ 88080 h 243844"/>
              <a:gd name="connsiteX0" fmla="*/ 5540 w 185213"/>
              <a:gd name="connsiteY0" fmla="*/ 88080 h 243844"/>
              <a:gd name="connsiteX1" fmla="*/ 0 w 185213"/>
              <a:gd name="connsiteY1" fmla="*/ 0 h 243844"/>
              <a:gd name="connsiteX2" fmla="*/ 183284 w 185213"/>
              <a:gd name="connsiteY2" fmla="*/ 243844 h 243844"/>
              <a:gd name="connsiteX3" fmla="*/ 78006 w 185213"/>
              <a:gd name="connsiteY3" fmla="*/ 243844 h 243844"/>
              <a:gd name="connsiteX4" fmla="*/ 5540 w 185213"/>
              <a:gd name="connsiteY4" fmla="*/ 88080 h 243844"/>
              <a:gd name="connsiteX0" fmla="*/ 5540 w 185213"/>
              <a:gd name="connsiteY0" fmla="*/ 88080 h 243844"/>
              <a:gd name="connsiteX1" fmla="*/ 0 w 185213"/>
              <a:gd name="connsiteY1" fmla="*/ 0 h 243844"/>
              <a:gd name="connsiteX2" fmla="*/ 183284 w 185213"/>
              <a:gd name="connsiteY2" fmla="*/ 243844 h 243844"/>
              <a:gd name="connsiteX3" fmla="*/ 78006 w 185213"/>
              <a:gd name="connsiteY3" fmla="*/ 243844 h 243844"/>
              <a:gd name="connsiteX4" fmla="*/ 5540 w 185213"/>
              <a:gd name="connsiteY4" fmla="*/ 88080 h 243844"/>
              <a:gd name="connsiteX0" fmla="*/ 717 w 180517"/>
              <a:gd name="connsiteY0" fmla="*/ 88080 h 243844"/>
              <a:gd name="connsiteX1" fmla="*/ 0 w 180517"/>
              <a:gd name="connsiteY1" fmla="*/ 0 h 243844"/>
              <a:gd name="connsiteX2" fmla="*/ 178461 w 180517"/>
              <a:gd name="connsiteY2" fmla="*/ 243844 h 243844"/>
              <a:gd name="connsiteX3" fmla="*/ 73183 w 180517"/>
              <a:gd name="connsiteY3" fmla="*/ 243844 h 243844"/>
              <a:gd name="connsiteX4" fmla="*/ 717 w 180517"/>
              <a:gd name="connsiteY4" fmla="*/ 88080 h 24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517" h="243844">
                <a:moveTo>
                  <a:pt x="717" y="88080"/>
                </a:moveTo>
                <a:lnTo>
                  <a:pt x="0" y="0"/>
                </a:lnTo>
                <a:cubicBezTo>
                  <a:pt x="138267" y="9867"/>
                  <a:pt x="192126" y="93188"/>
                  <a:pt x="178461" y="243844"/>
                </a:cubicBezTo>
                <a:lnTo>
                  <a:pt x="73183" y="243844"/>
                </a:lnTo>
                <a:cubicBezTo>
                  <a:pt x="72389" y="127309"/>
                  <a:pt x="66625" y="106675"/>
                  <a:pt x="717" y="88080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C44E937C-8440-4683-BF7C-E67B1582F630}"/>
              </a:ext>
            </a:extLst>
          </p:cNvPr>
          <p:cNvSpPr/>
          <p:nvPr/>
        </p:nvSpPr>
        <p:spPr>
          <a:xfrm rot="16200000">
            <a:off x="10012906" y="2096418"/>
            <a:ext cx="1405494" cy="10004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9" name="Freihandform: Form 88">
            <a:extLst>
              <a:ext uri="{FF2B5EF4-FFF2-40B4-BE49-F238E27FC236}">
                <a16:creationId xmlns:a16="http://schemas.microsoft.com/office/drawing/2014/main" id="{0B660EB1-666D-43F8-BBB4-5B8C534CDB62}"/>
              </a:ext>
            </a:extLst>
          </p:cNvPr>
          <p:cNvSpPr/>
          <p:nvPr/>
        </p:nvSpPr>
        <p:spPr>
          <a:xfrm rot="16200000">
            <a:off x="10428889" y="865092"/>
            <a:ext cx="147466" cy="416661"/>
          </a:xfrm>
          <a:custGeom>
            <a:avLst/>
            <a:gdLst>
              <a:gd name="connsiteX0" fmla="*/ 160212 w 160307"/>
              <a:gd name="connsiteY0" fmla="*/ 3183 h 459277"/>
              <a:gd name="connsiteX1" fmla="*/ 155975 w 160307"/>
              <a:gd name="connsiteY1" fmla="*/ 22865 h 459277"/>
              <a:gd name="connsiteX2" fmla="*/ 137270 w 160307"/>
              <a:gd name="connsiteY2" fmla="*/ 81053 h 459277"/>
              <a:gd name="connsiteX3" fmla="*/ 111781 w 160307"/>
              <a:gd name="connsiteY3" fmla="*/ 91863 h 459277"/>
              <a:gd name="connsiteX4" fmla="*/ 60378 w 160307"/>
              <a:gd name="connsiteY4" fmla="*/ 459277 h 459277"/>
              <a:gd name="connsiteX5" fmla="*/ 57998 w 160307"/>
              <a:gd name="connsiteY5" fmla="*/ 455275 h 459277"/>
              <a:gd name="connsiteX6" fmla="*/ 62455 w 160307"/>
              <a:gd name="connsiteY6" fmla="*/ 451586 h 459277"/>
              <a:gd name="connsiteX7" fmla="*/ 3007 w 160307"/>
              <a:gd name="connsiteY7" fmla="*/ 347506 h 459277"/>
              <a:gd name="connsiteX8" fmla="*/ 282 w 160307"/>
              <a:gd name="connsiteY8" fmla="*/ 351560 h 459277"/>
              <a:gd name="connsiteX9" fmla="*/ 109 w 160307"/>
              <a:gd name="connsiteY9" fmla="*/ 351217 h 459277"/>
              <a:gd name="connsiteX10" fmla="*/ 29205 w 160307"/>
              <a:gd name="connsiteY10" fmla="*/ 66506 h 459277"/>
              <a:gd name="connsiteX11" fmla="*/ 7875 w 160307"/>
              <a:gd name="connsiteY11" fmla="*/ 21054 h 459277"/>
              <a:gd name="connsiteX12" fmla="*/ 10501 w 160307"/>
              <a:gd name="connsiteY12" fmla="*/ 4 h 459277"/>
              <a:gd name="connsiteX13" fmla="*/ 153896 w 160307"/>
              <a:gd name="connsiteY13" fmla="*/ 0 h 459277"/>
              <a:gd name="connsiteX14" fmla="*/ 160212 w 160307"/>
              <a:gd name="connsiteY14" fmla="*/ 3183 h 459277"/>
              <a:gd name="connsiteX0" fmla="*/ 160212 w 160307"/>
              <a:gd name="connsiteY0" fmla="*/ 3183 h 459277"/>
              <a:gd name="connsiteX1" fmla="*/ 155975 w 160307"/>
              <a:gd name="connsiteY1" fmla="*/ 22865 h 459277"/>
              <a:gd name="connsiteX2" fmla="*/ 137270 w 160307"/>
              <a:gd name="connsiteY2" fmla="*/ 81053 h 459277"/>
              <a:gd name="connsiteX3" fmla="*/ 111781 w 160307"/>
              <a:gd name="connsiteY3" fmla="*/ 91863 h 459277"/>
              <a:gd name="connsiteX4" fmla="*/ 60378 w 160307"/>
              <a:gd name="connsiteY4" fmla="*/ 459277 h 459277"/>
              <a:gd name="connsiteX5" fmla="*/ 57998 w 160307"/>
              <a:gd name="connsiteY5" fmla="*/ 455275 h 459277"/>
              <a:gd name="connsiteX6" fmla="*/ 3007 w 160307"/>
              <a:gd name="connsiteY6" fmla="*/ 347506 h 459277"/>
              <a:gd name="connsiteX7" fmla="*/ 282 w 160307"/>
              <a:gd name="connsiteY7" fmla="*/ 351560 h 459277"/>
              <a:gd name="connsiteX8" fmla="*/ 109 w 160307"/>
              <a:gd name="connsiteY8" fmla="*/ 351217 h 459277"/>
              <a:gd name="connsiteX9" fmla="*/ 29205 w 160307"/>
              <a:gd name="connsiteY9" fmla="*/ 66506 h 459277"/>
              <a:gd name="connsiteX10" fmla="*/ 7875 w 160307"/>
              <a:gd name="connsiteY10" fmla="*/ 21054 h 459277"/>
              <a:gd name="connsiteX11" fmla="*/ 10501 w 160307"/>
              <a:gd name="connsiteY11" fmla="*/ 4 h 459277"/>
              <a:gd name="connsiteX12" fmla="*/ 153896 w 160307"/>
              <a:gd name="connsiteY12" fmla="*/ 0 h 459277"/>
              <a:gd name="connsiteX13" fmla="*/ 160212 w 160307"/>
              <a:gd name="connsiteY13" fmla="*/ 3183 h 459277"/>
              <a:gd name="connsiteX0" fmla="*/ 160212 w 160307"/>
              <a:gd name="connsiteY0" fmla="*/ 3183 h 459277"/>
              <a:gd name="connsiteX1" fmla="*/ 155975 w 160307"/>
              <a:gd name="connsiteY1" fmla="*/ 22865 h 459277"/>
              <a:gd name="connsiteX2" fmla="*/ 137270 w 160307"/>
              <a:gd name="connsiteY2" fmla="*/ 81053 h 459277"/>
              <a:gd name="connsiteX3" fmla="*/ 111781 w 160307"/>
              <a:gd name="connsiteY3" fmla="*/ 91863 h 459277"/>
              <a:gd name="connsiteX4" fmla="*/ 60378 w 160307"/>
              <a:gd name="connsiteY4" fmla="*/ 459277 h 459277"/>
              <a:gd name="connsiteX5" fmla="*/ 3007 w 160307"/>
              <a:gd name="connsiteY5" fmla="*/ 347506 h 459277"/>
              <a:gd name="connsiteX6" fmla="*/ 282 w 160307"/>
              <a:gd name="connsiteY6" fmla="*/ 351560 h 459277"/>
              <a:gd name="connsiteX7" fmla="*/ 109 w 160307"/>
              <a:gd name="connsiteY7" fmla="*/ 351217 h 459277"/>
              <a:gd name="connsiteX8" fmla="*/ 29205 w 160307"/>
              <a:gd name="connsiteY8" fmla="*/ 66506 h 459277"/>
              <a:gd name="connsiteX9" fmla="*/ 7875 w 160307"/>
              <a:gd name="connsiteY9" fmla="*/ 21054 h 459277"/>
              <a:gd name="connsiteX10" fmla="*/ 10501 w 160307"/>
              <a:gd name="connsiteY10" fmla="*/ 4 h 459277"/>
              <a:gd name="connsiteX11" fmla="*/ 153896 w 160307"/>
              <a:gd name="connsiteY11" fmla="*/ 0 h 459277"/>
              <a:gd name="connsiteX12" fmla="*/ 160212 w 160307"/>
              <a:gd name="connsiteY12" fmla="*/ 3183 h 459277"/>
              <a:gd name="connsiteX0" fmla="*/ 160212 w 160307"/>
              <a:gd name="connsiteY0" fmla="*/ 3183 h 453043"/>
              <a:gd name="connsiteX1" fmla="*/ 155975 w 160307"/>
              <a:gd name="connsiteY1" fmla="*/ 22865 h 453043"/>
              <a:gd name="connsiteX2" fmla="*/ 137270 w 160307"/>
              <a:gd name="connsiteY2" fmla="*/ 81053 h 453043"/>
              <a:gd name="connsiteX3" fmla="*/ 111781 w 160307"/>
              <a:gd name="connsiteY3" fmla="*/ 91863 h 453043"/>
              <a:gd name="connsiteX4" fmla="*/ 58300 w 160307"/>
              <a:gd name="connsiteY4" fmla="*/ 453043 h 453043"/>
              <a:gd name="connsiteX5" fmla="*/ 3007 w 160307"/>
              <a:gd name="connsiteY5" fmla="*/ 347506 h 453043"/>
              <a:gd name="connsiteX6" fmla="*/ 282 w 160307"/>
              <a:gd name="connsiteY6" fmla="*/ 351560 h 453043"/>
              <a:gd name="connsiteX7" fmla="*/ 109 w 160307"/>
              <a:gd name="connsiteY7" fmla="*/ 351217 h 453043"/>
              <a:gd name="connsiteX8" fmla="*/ 29205 w 160307"/>
              <a:gd name="connsiteY8" fmla="*/ 66506 h 453043"/>
              <a:gd name="connsiteX9" fmla="*/ 7875 w 160307"/>
              <a:gd name="connsiteY9" fmla="*/ 21054 h 453043"/>
              <a:gd name="connsiteX10" fmla="*/ 10501 w 160307"/>
              <a:gd name="connsiteY10" fmla="*/ 4 h 453043"/>
              <a:gd name="connsiteX11" fmla="*/ 153896 w 160307"/>
              <a:gd name="connsiteY11" fmla="*/ 0 h 453043"/>
              <a:gd name="connsiteX12" fmla="*/ 160212 w 160307"/>
              <a:gd name="connsiteY12" fmla="*/ 3183 h 453043"/>
              <a:gd name="connsiteX0" fmla="*/ 160212 w 160307"/>
              <a:gd name="connsiteY0" fmla="*/ 3183 h 446808"/>
              <a:gd name="connsiteX1" fmla="*/ 155975 w 160307"/>
              <a:gd name="connsiteY1" fmla="*/ 22865 h 446808"/>
              <a:gd name="connsiteX2" fmla="*/ 137270 w 160307"/>
              <a:gd name="connsiteY2" fmla="*/ 81053 h 446808"/>
              <a:gd name="connsiteX3" fmla="*/ 111781 w 160307"/>
              <a:gd name="connsiteY3" fmla="*/ 91863 h 446808"/>
              <a:gd name="connsiteX4" fmla="*/ 64534 w 160307"/>
              <a:gd name="connsiteY4" fmla="*/ 446808 h 446808"/>
              <a:gd name="connsiteX5" fmla="*/ 3007 w 160307"/>
              <a:gd name="connsiteY5" fmla="*/ 347506 h 446808"/>
              <a:gd name="connsiteX6" fmla="*/ 282 w 160307"/>
              <a:gd name="connsiteY6" fmla="*/ 351560 h 446808"/>
              <a:gd name="connsiteX7" fmla="*/ 109 w 160307"/>
              <a:gd name="connsiteY7" fmla="*/ 351217 h 446808"/>
              <a:gd name="connsiteX8" fmla="*/ 29205 w 160307"/>
              <a:gd name="connsiteY8" fmla="*/ 66506 h 446808"/>
              <a:gd name="connsiteX9" fmla="*/ 7875 w 160307"/>
              <a:gd name="connsiteY9" fmla="*/ 21054 h 446808"/>
              <a:gd name="connsiteX10" fmla="*/ 10501 w 160307"/>
              <a:gd name="connsiteY10" fmla="*/ 4 h 446808"/>
              <a:gd name="connsiteX11" fmla="*/ 153896 w 160307"/>
              <a:gd name="connsiteY11" fmla="*/ 0 h 446808"/>
              <a:gd name="connsiteX12" fmla="*/ 160212 w 160307"/>
              <a:gd name="connsiteY12" fmla="*/ 3183 h 446808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82 w 160307"/>
              <a:gd name="connsiteY6" fmla="*/ 351560 h 457202"/>
              <a:gd name="connsiteX7" fmla="*/ 109 w 160307"/>
              <a:gd name="connsiteY7" fmla="*/ 351217 h 457202"/>
              <a:gd name="connsiteX8" fmla="*/ 29205 w 160307"/>
              <a:gd name="connsiteY8" fmla="*/ 66506 h 457202"/>
              <a:gd name="connsiteX9" fmla="*/ 7875 w 160307"/>
              <a:gd name="connsiteY9" fmla="*/ 21054 h 457202"/>
              <a:gd name="connsiteX10" fmla="*/ 10501 w 160307"/>
              <a:gd name="connsiteY10" fmla="*/ 4 h 457202"/>
              <a:gd name="connsiteX11" fmla="*/ 153896 w 160307"/>
              <a:gd name="connsiteY11" fmla="*/ 0 h 457202"/>
              <a:gd name="connsiteX12" fmla="*/ 160212 w 160307"/>
              <a:gd name="connsiteY12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82 w 160307"/>
              <a:gd name="connsiteY6" fmla="*/ 351560 h 457202"/>
              <a:gd name="connsiteX7" fmla="*/ 29205 w 160307"/>
              <a:gd name="connsiteY7" fmla="*/ 66506 h 457202"/>
              <a:gd name="connsiteX8" fmla="*/ 7875 w 160307"/>
              <a:gd name="connsiteY8" fmla="*/ 21054 h 457202"/>
              <a:gd name="connsiteX9" fmla="*/ 10501 w 160307"/>
              <a:gd name="connsiteY9" fmla="*/ 4 h 457202"/>
              <a:gd name="connsiteX10" fmla="*/ 153896 w 160307"/>
              <a:gd name="connsiteY10" fmla="*/ 0 h 457202"/>
              <a:gd name="connsiteX11" fmla="*/ 160212 w 160307"/>
              <a:gd name="connsiteY11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8593 w 160307"/>
              <a:gd name="connsiteY6" fmla="*/ 351563 h 457202"/>
              <a:gd name="connsiteX7" fmla="*/ 29205 w 160307"/>
              <a:gd name="connsiteY7" fmla="*/ 66506 h 457202"/>
              <a:gd name="connsiteX8" fmla="*/ 7875 w 160307"/>
              <a:gd name="connsiteY8" fmla="*/ 21054 h 457202"/>
              <a:gd name="connsiteX9" fmla="*/ 10501 w 160307"/>
              <a:gd name="connsiteY9" fmla="*/ 4 h 457202"/>
              <a:gd name="connsiteX10" fmla="*/ 153896 w 160307"/>
              <a:gd name="connsiteY10" fmla="*/ 0 h 457202"/>
              <a:gd name="connsiteX11" fmla="*/ 160212 w 160307"/>
              <a:gd name="connsiteY11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9205 w 160307"/>
              <a:gd name="connsiteY6" fmla="*/ 66506 h 457202"/>
              <a:gd name="connsiteX7" fmla="*/ 7875 w 160307"/>
              <a:gd name="connsiteY7" fmla="*/ 21054 h 457202"/>
              <a:gd name="connsiteX8" fmla="*/ 10501 w 160307"/>
              <a:gd name="connsiteY8" fmla="*/ 4 h 457202"/>
              <a:gd name="connsiteX9" fmla="*/ 153896 w 160307"/>
              <a:gd name="connsiteY9" fmla="*/ 0 h 457202"/>
              <a:gd name="connsiteX10" fmla="*/ 160212 w 160307"/>
              <a:gd name="connsiteY10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9205 w 160307"/>
              <a:gd name="connsiteY6" fmla="*/ 66506 h 457202"/>
              <a:gd name="connsiteX7" fmla="*/ 7875 w 160307"/>
              <a:gd name="connsiteY7" fmla="*/ 21054 h 457202"/>
              <a:gd name="connsiteX8" fmla="*/ 10501 w 160307"/>
              <a:gd name="connsiteY8" fmla="*/ 4 h 457202"/>
              <a:gd name="connsiteX9" fmla="*/ 153896 w 160307"/>
              <a:gd name="connsiteY9" fmla="*/ 0 h 457202"/>
              <a:gd name="connsiteX10" fmla="*/ 160212 w 160307"/>
              <a:gd name="connsiteY10" fmla="*/ 3183 h 457202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1781 w 160307"/>
              <a:gd name="connsiteY3" fmla="*/ 91863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8558 w 160307"/>
              <a:gd name="connsiteY3" fmla="*/ 91866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8558 w 160307"/>
              <a:gd name="connsiteY3" fmla="*/ 91866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8558 w 160307"/>
              <a:gd name="connsiteY3" fmla="*/ 91866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307" h="453049">
                <a:moveTo>
                  <a:pt x="160212" y="3183"/>
                </a:moveTo>
                <a:cubicBezTo>
                  <a:pt x="161430" y="7601"/>
                  <a:pt x="150520" y="15331"/>
                  <a:pt x="155975" y="22865"/>
                </a:cubicBezTo>
                <a:cubicBezTo>
                  <a:pt x="165765" y="26981"/>
                  <a:pt x="134591" y="74402"/>
                  <a:pt x="137270" y="81053"/>
                </a:cubicBezTo>
                <a:cubicBezTo>
                  <a:pt x="128774" y="84656"/>
                  <a:pt x="127054" y="88263"/>
                  <a:pt x="118558" y="91866"/>
                </a:cubicBezTo>
                <a:cubicBezTo>
                  <a:pt x="105743" y="154903"/>
                  <a:pt x="146254" y="394259"/>
                  <a:pt x="62454" y="453049"/>
                </a:cubicBezTo>
                <a:lnTo>
                  <a:pt x="3007" y="347506"/>
                </a:lnTo>
                <a:cubicBezTo>
                  <a:pt x="51225" y="272545"/>
                  <a:pt x="20472" y="160173"/>
                  <a:pt x="29205" y="66506"/>
                </a:cubicBezTo>
                <a:lnTo>
                  <a:pt x="7875" y="21054"/>
                </a:lnTo>
                <a:cubicBezTo>
                  <a:pt x="12378" y="11355"/>
                  <a:pt x="-13836" y="3513"/>
                  <a:pt x="10501" y="4"/>
                </a:cubicBezTo>
                <a:cubicBezTo>
                  <a:pt x="34838" y="4810"/>
                  <a:pt x="141427" y="1732"/>
                  <a:pt x="153896" y="0"/>
                </a:cubicBezTo>
                <a:cubicBezTo>
                  <a:pt x="158053" y="606"/>
                  <a:pt x="159806" y="1711"/>
                  <a:pt x="160212" y="3183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90" name="Freihandform: Form 89">
            <a:extLst>
              <a:ext uri="{FF2B5EF4-FFF2-40B4-BE49-F238E27FC236}">
                <a16:creationId xmlns:a16="http://schemas.microsoft.com/office/drawing/2014/main" id="{F6E98D7C-4602-4968-921F-D677CCAFB5A7}"/>
              </a:ext>
            </a:extLst>
          </p:cNvPr>
          <p:cNvSpPr/>
          <p:nvPr/>
        </p:nvSpPr>
        <p:spPr>
          <a:xfrm rot="16200000">
            <a:off x="10439400" y="2749615"/>
            <a:ext cx="195597" cy="642610"/>
          </a:xfrm>
          <a:custGeom>
            <a:avLst/>
            <a:gdLst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0168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0168 w 271180"/>
              <a:gd name="connsiteY10" fmla="*/ 125619 h 745495"/>
              <a:gd name="connsiteX11" fmla="*/ 60168 w 271180"/>
              <a:gd name="connsiteY11" fmla="*/ 0 h 745495"/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2420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0168 w 271180"/>
              <a:gd name="connsiteY10" fmla="*/ 125619 h 745495"/>
              <a:gd name="connsiteX11" fmla="*/ 60168 w 271180"/>
              <a:gd name="connsiteY11" fmla="*/ 0 h 745495"/>
              <a:gd name="connsiteX12" fmla="*/ 271180 w 271180"/>
              <a:gd name="connsiteY12" fmla="*/ 0 h 745495"/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0168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0168 w 271180"/>
              <a:gd name="connsiteY10" fmla="*/ 125619 h 745495"/>
              <a:gd name="connsiteX11" fmla="*/ 60168 w 271180"/>
              <a:gd name="connsiteY11" fmla="*/ 0 h 745495"/>
              <a:gd name="connsiteX12" fmla="*/ 271180 w 271180"/>
              <a:gd name="connsiteY12" fmla="*/ 0 h 745495"/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0168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4673 w 271180"/>
              <a:gd name="connsiteY10" fmla="*/ 140084 h 745495"/>
              <a:gd name="connsiteX11" fmla="*/ 60168 w 271180"/>
              <a:gd name="connsiteY11" fmla="*/ 0 h 745495"/>
              <a:gd name="connsiteX12" fmla="*/ 271180 w 271180"/>
              <a:gd name="connsiteY12" fmla="*/ 0 h 745495"/>
              <a:gd name="connsiteX0" fmla="*/ 269101 w 269101"/>
              <a:gd name="connsiteY0" fmla="*/ 0 h 745495"/>
              <a:gd name="connsiteX1" fmla="*/ 269101 w 269101"/>
              <a:gd name="connsiteY1" fmla="*/ 365188 h 745495"/>
              <a:gd name="connsiteX2" fmla="*/ 268062 w 269101"/>
              <a:gd name="connsiteY2" fmla="*/ 365188 h 745495"/>
              <a:gd name="connsiteX3" fmla="*/ 268062 w 269101"/>
              <a:gd name="connsiteY3" fmla="*/ 745495 h 745495"/>
              <a:gd name="connsiteX4" fmla="*/ 57050 w 269101"/>
              <a:gd name="connsiteY4" fmla="*/ 745495 h 745495"/>
              <a:gd name="connsiteX5" fmla="*/ 57050 w 269101"/>
              <a:gd name="connsiteY5" fmla="*/ 364795 h 745495"/>
              <a:gd name="connsiteX6" fmla="*/ 58089 w 269101"/>
              <a:gd name="connsiteY6" fmla="*/ 364795 h 745495"/>
              <a:gd name="connsiteX7" fmla="*/ 58089 w 269101"/>
              <a:gd name="connsiteY7" fmla="*/ 275789 h 745495"/>
              <a:gd name="connsiteX8" fmla="*/ 0 w 269101"/>
              <a:gd name="connsiteY8" fmla="*/ 275789 h 745495"/>
              <a:gd name="connsiteX9" fmla="*/ 174 w 269101"/>
              <a:gd name="connsiteY9" fmla="*/ 131197 h 745495"/>
              <a:gd name="connsiteX10" fmla="*/ 62594 w 269101"/>
              <a:gd name="connsiteY10" fmla="*/ 140084 h 745495"/>
              <a:gd name="connsiteX11" fmla="*/ 58089 w 269101"/>
              <a:gd name="connsiteY11" fmla="*/ 0 h 745495"/>
              <a:gd name="connsiteX12" fmla="*/ 269101 w 269101"/>
              <a:gd name="connsiteY12" fmla="*/ 0 h 745495"/>
              <a:gd name="connsiteX0" fmla="*/ 269101 w 269101"/>
              <a:gd name="connsiteY0" fmla="*/ 0 h 745495"/>
              <a:gd name="connsiteX1" fmla="*/ 269101 w 269101"/>
              <a:gd name="connsiteY1" fmla="*/ 365188 h 745495"/>
              <a:gd name="connsiteX2" fmla="*/ 268062 w 269101"/>
              <a:gd name="connsiteY2" fmla="*/ 365188 h 745495"/>
              <a:gd name="connsiteX3" fmla="*/ 268062 w 269101"/>
              <a:gd name="connsiteY3" fmla="*/ 745495 h 745495"/>
              <a:gd name="connsiteX4" fmla="*/ 57050 w 269101"/>
              <a:gd name="connsiteY4" fmla="*/ 745495 h 745495"/>
              <a:gd name="connsiteX5" fmla="*/ 57050 w 269101"/>
              <a:gd name="connsiteY5" fmla="*/ 364795 h 745495"/>
              <a:gd name="connsiteX6" fmla="*/ 58089 w 269101"/>
              <a:gd name="connsiteY6" fmla="*/ 364795 h 745495"/>
              <a:gd name="connsiteX7" fmla="*/ 58089 w 269101"/>
              <a:gd name="connsiteY7" fmla="*/ 275789 h 745495"/>
              <a:gd name="connsiteX8" fmla="*/ 0 w 269101"/>
              <a:gd name="connsiteY8" fmla="*/ 275789 h 745495"/>
              <a:gd name="connsiteX9" fmla="*/ 174 w 269101"/>
              <a:gd name="connsiteY9" fmla="*/ 131197 h 745495"/>
              <a:gd name="connsiteX10" fmla="*/ 58088 w 269101"/>
              <a:gd name="connsiteY10" fmla="*/ 137672 h 745495"/>
              <a:gd name="connsiteX11" fmla="*/ 58089 w 269101"/>
              <a:gd name="connsiteY11" fmla="*/ 0 h 745495"/>
              <a:gd name="connsiteX12" fmla="*/ 269101 w 269101"/>
              <a:gd name="connsiteY12" fmla="*/ 0 h 745495"/>
              <a:gd name="connsiteX0" fmla="*/ 269101 w 269101"/>
              <a:gd name="connsiteY0" fmla="*/ 0 h 745495"/>
              <a:gd name="connsiteX1" fmla="*/ 269101 w 269101"/>
              <a:gd name="connsiteY1" fmla="*/ 365188 h 745495"/>
              <a:gd name="connsiteX2" fmla="*/ 268062 w 269101"/>
              <a:gd name="connsiteY2" fmla="*/ 365188 h 745495"/>
              <a:gd name="connsiteX3" fmla="*/ 268062 w 269101"/>
              <a:gd name="connsiteY3" fmla="*/ 745495 h 745495"/>
              <a:gd name="connsiteX4" fmla="*/ 57050 w 269101"/>
              <a:gd name="connsiteY4" fmla="*/ 745495 h 745495"/>
              <a:gd name="connsiteX5" fmla="*/ 57050 w 269101"/>
              <a:gd name="connsiteY5" fmla="*/ 364795 h 745495"/>
              <a:gd name="connsiteX6" fmla="*/ 58089 w 269101"/>
              <a:gd name="connsiteY6" fmla="*/ 364795 h 745495"/>
              <a:gd name="connsiteX7" fmla="*/ 58089 w 269101"/>
              <a:gd name="connsiteY7" fmla="*/ 275789 h 745495"/>
              <a:gd name="connsiteX8" fmla="*/ 0 w 269101"/>
              <a:gd name="connsiteY8" fmla="*/ 275789 h 745495"/>
              <a:gd name="connsiteX9" fmla="*/ 27209 w 269101"/>
              <a:gd name="connsiteY9" fmla="*/ 131197 h 745495"/>
              <a:gd name="connsiteX10" fmla="*/ 58088 w 269101"/>
              <a:gd name="connsiteY10" fmla="*/ 137672 h 745495"/>
              <a:gd name="connsiteX11" fmla="*/ 58089 w 269101"/>
              <a:gd name="connsiteY11" fmla="*/ 0 h 745495"/>
              <a:gd name="connsiteX12" fmla="*/ 269101 w 269101"/>
              <a:gd name="connsiteY12" fmla="*/ 0 h 745495"/>
              <a:gd name="connsiteX0" fmla="*/ 241892 w 241892"/>
              <a:gd name="connsiteY0" fmla="*/ 0 h 745495"/>
              <a:gd name="connsiteX1" fmla="*/ 241892 w 241892"/>
              <a:gd name="connsiteY1" fmla="*/ 365188 h 745495"/>
              <a:gd name="connsiteX2" fmla="*/ 240853 w 241892"/>
              <a:gd name="connsiteY2" fmla="*/ 365188 h 745495"/>
              <a:gd name="connsiteX3" fmla="*/ 240853 w 241892"/>
              <a:gd name="connsiteY3" fmla="*/ 745495 h 745495"/>
              <a:gd name="connsiteX4" fmla="*/ 29841 w 241892"/>
              <a:gd name="connsiteY4" fmla="*/ 745495 h 745495"/>
              <a:gd name="connsiteX5" fmla="*/ 29841 w 241892"/>
              <a:gd name="connsiteY5" fmla="*/ 364795 h 745495"/>
              <a:gd name="connsiteX6" fmla="*/ 30880 w 241892"/>
              <a:gd name="connsiteY6" fmla="*/ 364795 h 745495"/>
              <a:gd name="connsiteX7" fmla="*/ 30880 w 241892"/>
              <a:gd name="connsiteY7" fmla="*/ 275789 h 745495"/>
              <a:gd name="connsiteX8" fmla="*/ 0 w 241892"/>
              <a:gd name="connsiteY8" fmla="*/ 131197 h 745495"/>
              <a:gd name="connsiteX9" fmla="*/ 30879 w 241892"/>
              <a:gd name="connsiteY9" fmla="*/ 137672 h 745495"/>
              <a:gd name="connsiteX10" fmla="*/ 30880 w 241892"/>
              <a:gd name="connsiteY10" fmla="*/ 0 h 745495"/>
              <a:gd name="connsiteX11" fmla="*/ 241892 w 241892"/>
              <a:gd name="connsiteY11" fmla="*/ 0 h 745495"/>
              <a:gd name="connsiteX0" fmla="*/ 212051 w 212051"/>
              <a:gd name="connsiteY0" fmla="*/ 0 h 745495"/>
              <a:gd name="connsiteX1" fmla="*/ 212051 w 212051"/>
              <a:gd name="connsiteY1" fmla="*/ 365188 h 745495"/>
              <a:gd name="connsiteX2" fmla="*/ 211012 w 212051"/>
              <a:gd name="connsiteY2" fmla="*/ 365188 h 745495"/>
              <a:gd name="connsiteX3" fmla="*/ 211012 w 212051"/>
              <a:gd name="connsiteY3" fmla="*/ 745495 h 745495"/>
              <a:gd name="connsiteX4" fmla="*/ 0 w 212051"/>
              <a:gd name="connsiteY4" fmla="*/ 745495 h 745495"/>
              <a:gd name="connsiteX5" fmla="*/ 0 w 212051"/>
              <a:gd name="connsiteY5" fmla="*/ 364795 h 745495"/>
              <a:gd name="connsiteX6" fmla="*/ 1039 w 212051"/>
              <a:gd name="connsiteY6" fmla="*/ 364795 h 745495"/>
              <a:gd name="connsiteX7" fmla="*/ 1039 w 212051"/>
              <a:gd name="connsiteY7" fmla="*/ 275789 h 745495"/>
              <a:gd name="connsiteX8" fmla="*/ 1038 w 212051"/>
              <a:gd name="connsiteY8" fmla="*/ 137672 h 745495"/>
              <a:gd name="connsiteX9" fmla="*/ 1039 w 212051"/>
              <a:gd name="connsiteY9" fmla="*/ 0 h 745495"/>
              <a:gd name="connsiteX10" fmla="*/ 212051 w 212051"/>
              <a:gd name="connsiteY10" fmla="*/ 0 h 745495"/>
              <a:gd name="connsiteX0" fmla="*/ 212051 w 212051"/>
              <a:gd name="connsiteY0" fmla="*/ 0 h 745495"/>
              <a:gd name="connsiteX1" fmla="*/ 212051 w 212051"/>
              <a:gd name="connsiteY1" fmla="*/ 365188 h 745495"/>
              <a:gd name="connsiteX2" fmla="*/ 211012 w 212051"/>
              <a:gd name="connsiteY2" fmla="*/ 365188 h 745495"/>
              <a:gd name="connsiteX3" fmla="*/ 211012 w 212051"/>
              <a:gd name="connsiteY3" fmla="*/ 745495 h 745495"/>
              <a:gd name="connsiteX4" fmla="*/ 0 w 212051"/>
              <a:gd name="connsiteY4" fmla="*/ 745495 h 745495"/>
              <a:gd name="connsiteX5" fmla="*/ 0 w 212051"/>
              <a:gd name="connsiteY5" fmla="*/ 364795 h 745495"/>
              <a:gd name="connsiteX6" fmla="*/ 1039 w 212051"/>
              <a:gd name="connsiteY6" fmla="*/ 364795 h 745495"/>
              <a:gd name="connsiteX7" fmla="*/ 1038 w 212051"/>
              <a:gd name="connsiteY7" fmla="*/ 137672 h 745495"/>
              <a:gd name="connsiteX8" fmla="*/ 1039 w 212051"/>
              <a:gd name="connsiteY8" fmla="*/ 0 h 745495"/>
              <a:gd name="connsiteX9" fmla="*/ 212051 w 212051"/>
              <a:gd name="connsiteY9" fmla="*/ 0 h 74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051" h="745495">
                <a:moveTo>
                  <a:pt x="212051" y="0"/>
                </a:moveTo>
                <a:lnTo>
                  <a:pt x="212051" y="365188"/>
                </a:lnTo>
                <a:lnTo>
                  <a:pt x="211012" y="365188"/>
                </a:lnTo>
                <a:lnTo>
                  <a:pt x="211012" y="745495"/>
                </a:lnTo>
                <a:lnTo>
                  <a:pt x="0" y="745495"/>
                </a:lnTo>
                <a:lnTo>
                  <a:pt x="0" y="364795"/>
                </a:lnTo>
                <a:lnTo>
                  <a:pt x="1039" y="364795"/>
                </a:lnTo>
                <a:cubicBezTo>
                  <a:pt x="1212" y="326941"/>
                  <a:pt x="1038" y="198471"/>
                  <a:pt x="1038" y="137672"/>
                </a:cubicBezTo>
                <a:cubicBezTo>
                  <a:pt x="1038" y="91781"/>
                  <a:pt x="1039" y="45891"/>
                  <a:pt x="1039" y="0"/>
                </a:cubicBezTo>
                <a:lnTo>
                  <a:pt x="212051" y="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91" name="Rechteck 89">
            <a:extLst>
              <a:ext uri="{FF2B5EF4-FFF2-40B4-BE49-F238E27FC236}">
                <a16:creationId xmlns:a16="http://schemas.microsoft.com/office/drawing/2014/main" id="{3955C43E-3918-43ED-9C4D-C7A40DFA092C}"/>
              </a:ext>
            </a:extLst>
          </p:cNvPr>
          <p:cNvSpPr/>
          <p:nvPr/>
        </p:nvSpPr>
        <p:spPr>
          <a:xfrm rot="16200000">
            <a:off x="10552591" y="1150259"/>
            <a:ext cx="273584" cy="150863"/>
          </a:xfrm>
          <a:custGeom>
            <a:avLst/>
            <a:gdLst>
              <a:gd name="connsiteX0" fmla="*/ 0 w 314597"/>
              <a:gd name="connsiteY0" fmla="*/ 0 h 114455"/>
              <a:gd name="connsiteX1" fmla="*/ 314597 w 314597"/>
              <a:gd name="connsiteY1" fmla="*/ 0 h 114455"/>
              <a:gd name="connsiteX2" fmla="*/ 314597 w 314597"/>
              <a:gd name="connsiteY2" fmla="*/ 114455 h 114455"/>
              <a:gd name="connsiteX3" fmla="*/ 0 w 314597"/>
              <a:gd name="connsiteY3" fmla="*/ 114455 h 114455"/>
              <a:gd name="connsiteX4" fmla="*/ 0 w 314597"/>
              <a:gd name="connsiteY4" fmla="*/ 0 h 114455"/>
              <a:gd name="connsiteX0" fmla="*/ 0 w 314597"/>
              <a:gd name="connsiteY0" fmla="*/ 334587 h 449042"/>
              <a:gd name="connsiteX1" fmla="*/ 273034 w 314597"/>
              <a:gd name="connsiteY1" fmla="*/ 0 h 449042"/>
              <a:gd name="connsiteX2" fmla="*/ 314597 w 314597"/>
              <a:gd name="connsiteY2" fmla="*/ 449042 h 449042"/>
              <a:gd name="connsiteX3" fmla="*/ 0 w 314597"/>
              <a:gd name="connsiteY3" fmla="*/ 449042 h 449042"/>
              <a:gd name="connsiteX4" fmla="*/ 0 w 314597"/>
              <a:gd name="connsiteY4" fmla="*/ 334587 h 449042"/>
              <a:gd name="connsiteX0" fmla="*/ 0 w 366551"/>
              <a:gd name="connsiteY0" fmla="*/ 338587 h 453042"/>
              <a:gd name="connsiteX1" fmla="*/ 273034 w 366551"/>
              <a:gd name="connsiteY1" fmla="*/ 4000 h 453042"/>
              <a:gd name="connsiteX2" fmla="*/ 366551 w 366551"/>
              <a:gd name="connsiteY2" fmla="*/ 0 h 453042"/>
              <a:gd name="connsiteX3" fmla="*/ 0 w 366551"/>
              <a:gd name="connsiteY3" fmla="*/ 453042 h 453042"/>
              <a:gd name="connsiteX4" fmla="*/ 0 w 366551"/>
              <a:gd name="connsiteY4" fmla="*/ 338587 h 453042"/>
              <a:gd name="connsiteX0" fmla="*/ 0 w 366884"/>
              <a:gd name="connsiteY0" fmla="*/ 338587 h 453042"/>
              <a:gd name="connsiteX1" fmla="*/ 273034 w 366884"/>
              <a:gd name="connsiteY1" fmla="*/ 4000 h 453042"/>
              <a:gd name="connsiteX2" fmla="*/ 366551 w 366884"/>
              <a:gd name="connsiteY2" fmla="*/ 0 h 453042"/>
              <a:gd name="connsiteX3" fmla="*/ 0 w 366884"/>
              <a:gd name="connsiteY3" fmla="*/ 453042 h 453042"/>
              <a:gd name="connsiteX4" fmla="*/ 0 w 366884"/>
              <a:gd name="connsiteY4" fmla="*/ 338587 h 453042"/>
              <a:gd name="connsiteX0" fmla="*/ 0 w 367264"/>
              <a:gd name="connsiteY0" fmla="*/ 338587 h 454716"/>
              <a:gd name="connsiteX1" fmla="*/ 273034 w 367264"/>
              <a:gd name="connsiteY1" fmla="*/ 4000 h 454716"/>
              <a:gd name="connsiteX2" fmla="*/ 366551 w 367264"/>
              <a:gd name="connsiteY2" fmla="*/ 0 h 454716"/>
              <a:gd name="connsiteX3" fmla="*/ 0 w 367264"/>
              <a:gd name="connsiteY3" fmla="*/ 453042 h 454716"/>
              <a:gd name="connsiteX4" fmla="*/ 0 w 367264"/>
              <a:gd name="connsiteY4" fmla="*/ 338587 h 454716"/>
              <a:gd name="connsiteX0" fmla="*/ 0 w 350744"/>
              <a:gd name="connsiteY0" fmla="*/ 334587 h 452041"/>
              <a:gd name="connsiteX1" fmla="*/ 273034 w 350744"/>
              <a:gd name="connsiteY1" fmla="*/ 0 h 452041"/>
              <a:gd name="connsiteX2" fmla="*/ 349925 w 350744"/>
              <a:gd name="connsiteY2" fmla="*/ 31329 h 452041"/>
              <a:gd name="connsiteX3" fmla="*/ 0 w 350744"/>
              <a:gd name="connsiteY3" fmla="*/ 449042 h 452041"/>
              <a:gd name="connsiteX4" fmla="*/ 0 w 350744"/>
              <a:gd name="connsiteY4" fmla="*/ 334587 h 452041"/>
              <a:gd name="connsiteX0" fmla="*/ 0 w 362962"/>
              <a:gd name="connsiteY0" fmla="*/ 334587 h 450796"/>
              <a:gd name="connsiteX1" fmla="*/ 273034 w 362962"/>
              <a:gd name="connsiteY1" fmla="*/ 0 h 450796"/>
              <a:gd name="connsiteX2" fmla="*/ 349925 w 362962"/>
              <a:gd name="connsiteY2" fmla="*/ 31329 h 450796"/>
              <a:gd name="connsiteX3" fmla="*/ 0 w 362962"/>
              <a:gd name="connsiteY3" fmla="*/ 449042 h 450796"/>
              <a:gd name="connsiteX4" fmla="*/ 0 w 362962"/>
              <a:gd name="connsiteY4" fmla="*/ 334587 h 450796"/>
              <a:gd name="connsiteX0" fmla="*/ 0 w 361627"/>
              <a:gd name="connsiteY0" fmla="*/ 334587 h 450745"/>
              <a:gd name="connsiteX1" fmla="*/ 273034 w 361627"/>
              <a:gd name="connsiteY1" fmla="*/ 0 h 450745"/>
              <a:gd name="connsiteX2" fmla="*/ 349925 w 361627"/>
              <a:gd name="connsiteY2" fmla="*/ 31329 h 450745"/>
              <a:gd name="connsiteX3" fmla="*/ 0 w 361627"/>
              <a:gd name="connsiteY3" fmla="*/ 449042 h 450745"/>
              <a:gd name="connsiteX4" fmla="*/ 0 w 361627"/>
              <a:gd name="connsiteY4" fmla="*/ 334587 h 450745"/>
              <a:gd name="connsiteX0" fmla="*/ 0 w 358444"/>
              <a:gd name="connsiteY0" fmla="*/ 334587 h 450561"/>
              <a:gd name="connsiteX1" fmla="*/ 273034 w 358444"/>
              <a:gd name="connsiteY1" fmla="*/ 0 h 450561"/>
              <a:gd name="connsiteX2" fmla="*/ 349925 w 358444"/>
              <a:gd name="connsiteY2" fmla="*/ 31329 h 450561"/>
              <a:gd name="connsiteX3" fmla="*/ 0 w 358444"/>
              <a:gd name="connsiteY3" fmla="*/ 449042 h 450561"/>
              <a:gd name="connsiteX4" fmla="*/ 0 w 358444"/>
              <a:gd name="connsiteY4" fmla="*/ 334587 h 450561"/>
              <a:gd name="connsiteX0" fmla="*/ 0 w 361627"/>
              <a:gd name="connsiteY0" fmla="*/ 334587 h 450407"/>
              <a:gd name="connsiteX1" fmla="*/ 273034 w 361627"/>
              <a:gd name="connsiteY1" fmla="*/ 0 h 450407"/>
              <a:gd name="connsiteX2" fmla="*/ 349925 w 361627"/>
              <a:gd name="connsiteY2" fmla="*/ 31329 h 450407"/>
              <a:gd name="connsiteX3" fmla="*/ 0 w 361627"/>
              <a:gd name="connsiteY3" fmla="*/ 449042 h 450407"/>
              <a:gd name="connsiteX4" fmla="*/ 0 w 361627"/>
              <a:gd name="connsiteY4" fmla="*/ 334587 h 450407"/>
              <a:gd name="connsiteX0" fmla="*/ 0 w 361627"/>
              <a:gd name="connsiteY0" fmla="*/ 334587 h 450275"/>
              <a:gd name="connsiteX1" fmla="*/ 273034 w 361627"/>
              <a:gd name="connsiteY1" fmla="*/ 0 h 450275"/>
              <a:gd name="connsiteX2" fmla="*/ 349925 w 361627"/>
              <a:gd name="connsiteY2" fmla="*/ 23016 h 450275"/>
              <a:gd name="connsiteX3" fmla="*/ 0 w 361627"/>
              <a:gd name="connsiteY3" fmla="*/ 449042 h 450275"/>
              <a:gd name="connsiteX4" fmla="*/ 0 w 361627"/>
              <a:gd name="connsiteY4" fmla="*/ 334587 h 450275"/>
              <a:gd name="connsiteX0" fmla="*/ 0 w 357838"/>
              <a:gd name="connsiteY0" fmla="*/ 334587 h 450789"/>
              <a:gd name="connsiteX1" fmla="*/ 273034 w 357838"/>
              <a:gd name="connsiteY1" fmla="*/ 0 h 450789"/>
              <a:gd name="connsiteX2" fmla="*/ 349925 w 357838"/>
              <a:gd name="connsiteY2" fmla="*/ 23016 h 450789"/>
              <a:gd name="connsiteX3" fmla="*/ 0 w 357838"/>
              <a:gd name="connsiteY3" fmla="*/ 449042 h 450789"/>
              <a:gd name="connsiteX4" fmla="*/ 0 w 357838"/>
              <a:gd name="connsiteY4" fmla="*/ 334587 h 450789"/>
              <a:gd name="connsiteX0" fmla="*/ 0 w 357838"/>
              <a:gd name="connsiteY0" fmla="*/ 396931 h 513133"/>
              <a:gd name="connsiteX1" fmla="*/ 241862 w 357838"/>
              <a:gd name="connsiteY1" fmla="*/ 0 h 513133"/>
              <a:gd name="connsiteX2" fmla="*/ 349925 w 357838"/>
              <a:gd name="connsiteY2" fmla="*/ 85360 h 513133"/>
              <a:gd name="connsiteX3" fmla="*/ 0 w 357838"/>
              <a:gd name="connsiteY3" fmla="*/ 511386 h 513133"/>
              <a:gd name="connsiteX4" fmla="*/ 0 w 357838"/>
              <a:gd name="connsiteY4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75414"/>
              <a:gd name="connsiteY0" fmla="*/ 396931 h 513133"/>
              <a:gd name="connsiteX1" fmla="*/ 267349 w 375414"/>
              <a:gd name="connsiteY1" fmla="*/ 60003 h 513133"/>
              <a:gd name="connsiteX2" fmla="*/ 241862 w 375414"/>
              <a:gd name="connsiteY2" fmla="*/ 0 h 513133"/>
              <a:gd name="connsiteX3" fmla="*/ 375414 w 375414"/>
              <a:gd name="connsiteY3" fmla="*/ 74550 h 513133"/>
              <a:gd name="connsiteX4" fmla="*/ 349925 w 375414"/>
              <a:gd name="connsiteY4" fmla="*/ 85360 h 513133"/>
              <a:gd name="connsiteX5" fmla="*/ 0 w 375414"/>
              <a:gd name="connsiteY5" fmla="*/ 511386 h 513133"/>
              <a:gd name="connsiteX6" fmla="*/ 0 w 375414"/>
              <a:gd name="connsiteY6" fmla="*/ 396931 h 513133"/>
              <a:gd name="connsiteX0" fmla="*/ 0 w 391442"/>
              <a:gd name="connsiteY0" fmla="*/ 398161 h 514363"/>
              <a:gd name="connsiteX1" fmla="*/ 267349 w 391442"/>
              <a:gd name="connsiteY1" fmla="*/ 61233 h 514363"/>
              <a:gd name="connsiteX2" fmla="*/ 241862 w 391442"/>
              <a:gd name="connsiteY2" fmla="*/ 1230 h 514363"/>
              <a:gd name="connsiteX3" fmla="*/ 383727 w 391442"/>
              <a:gd name="connsiteY3" fmla="*/ 11357 h 514363"/>
              <a:gd name="connsiteX4" fmla="*/ 375414 w 391442"/>
              <a:gd name="connsiteY4" fmla="*/ 75780 h 514363"/>
              <a:gd name="connsiteX5" fmla="*/ 349925 w 391442"/>
              <a:gd name="connsiteY5" fmla="*/ 86590 h 514363"/>
              <a:gd name="connsiteX6" fmla="*/ 0 w 391442"/>
              <a:gd name="connsiteY6" fmla="*/ 512616 h 514363"/>
              <a:gd name="connsiteX7" fmla="*/ 0 w 391442"/>
              <a:gd name="connsiteY7" fmla="*/ 398161 h 514363"/>
              <a:gd name="connsiteX0" fmla="*/ 0 w 386367"/>
              <a:gd name="connsiteY0" fmla="*/ 398161 h 514363"/>
              <a:gd name="connsiteX1" fmla="*/ 267349 w 386367"/>
              <a:gd name="connsiteY1" fmla="*/ 61233 h 514363"/>
              <a:gd name="connsiteX2" fmla="*/ 241862 w 386367"/>
              <a:gd name="connsiteY2" fmla="*/ 1230 h 514363"/>
              <a:gd name="connsiteX3" fmla="*/ 383727 w 386367"/>
              <a:gd name="connsiteY3" fmla="*/ 11357 h 514363"/>
              <a:gd name="connsiteX4" fmla="*/ 375414 w 386367"/>
              <a:gd name="connsiteY4" fmla="*/ 75780 h 514363"/>
              <a:gd name="connsiteX5" fmla="*/ 349925 w 386367"/>
              <a:gd name="connsiteY5" fmla="*/ 86590 h 514363"/>
              <a:gd name="connsiteX6" fmla="*/ 0 w 386367"/>
              <a:gd name="connsiteY6" fmla="*/ 512616 h 514363"/>
              <a:gd name="connsiteX7" fmla="*/ 0 w 386367"/>
              <a:gd name="connsiteY7" fmla="*/ 398161 h 514363"/>
              <a:gd name="connsiteX0" fmla="*/ 0 w 392109"/>
              <a:gd name="connsiteY0" fmla="*/ 398727 h 514929"/>
              <a:gd name="connsiteX1" fmla="*/ 267349 w 392109"/>
              <a:gd name="connsiteY1" fmla="*/ 61799 h 514929"/>
              <a:gd name="connsiteX2" fmla="*/ 241862 w 392109"/>
              <a:gd name="connsiteY2" fmla="*/ 1796 h 514929"/>
              <a:gd name="connsiteX3" fmla="*/ 389962 w 392109"/>
              <a:gd name="connsiteY3" fmla="*/ 9845 h 514929"/>
              <a:gd name="connsiteX4" fmla="*/ 375414 w 392109"/>
              <a:gd name="connsiteY4" fmla="*/ 76346 h 514929"/>
              <a:gd name="connsiteX5" fmla="*/ 349925 w 392109"/>
              <a:gd name="connsiteY5" fmla="*/ 87156 h 514929"/>
              <a:gd name="connsiteX6" fmla="*/ 0 w 392109"/>
              <a:gd name="connsiteY6" fmla="*/ 513182 h 514929"/>
              <a:gd name="connsiteX7" fmla="*/ 0 w 392109"/>
              <a:gd name="connsiteY7" fmla="*/ 398727 h 514929"/>
              <a:gd name="connsiteX0" fmla="*/ 0 w 396028"/>
              <a:gd name="connsiteY0" fmla="*/ 397581 h 513783"/>
              <a:gd name="connsiteX1" fmla="*/ 267349 w 396028"/>
              <a:gd name="connsiteY1" fmla="*/ 60653 h 513783"/>
              <a:gd name="connsiteX2" fmla="*/ 241862 w 396028"/>
              <a:gd name="connsiteY2" fmla="*/ 650 h 513783"/>
              <a:gd name="connsiteX3" fmla="*/ 394119 w 396028"/>
              <a:gd name="connsiteY3" fmla="*/ 14934 h 513783"/>
              <a:gd name="connsiteX4" fmla="*/ 375414 w 396028"/>
              <a:gd name="connsiteY4" fmla="*/ 75200 h 513783"/>
              <a:gd name="connsiteX5" fmla="*/ 349925 w 396028"/>
              <a:gd name="connsiteY5" fmla="*/ 86010 h 513783"/>
              <a:gd name="connsiteX6" fmla="*/ 0 w 396028"/>
              <a:gd name="connsiteY6" fmla="*/ 512036 h 513783"/>
              <a:gd name="connsiteX7" fmla="*/ 0 w 396028"/>
              <a:gd name="connsiteY7" fmla="*/ 397581 h 513783"/>
              <a:gd name="connsiteX0" fmla="*/ 0 w 396028"/>
              <a:gd name="connsiteY0" fmla="*/ 388669 h 504871"/>
              <a:gd name="connsiteX1" fmla="*/ 267349 w 396028"/>
              <a:gd name="connsiteY1" fmla="*/ 51741 h 504871"/>
              <a:gd name="connsiteX2" fmla="*/ 246019 w 396028"/>
              <a:gd name="connsiteY2" fmla="*/ 6289 h 504871"/>
              <a:gd name="connsiteX3" fmla="*/ 394119 w 396028"/>
              <a:gd name="connsiteY3" fmla="*/ 6022 h 504871"/>
              <a:gd name="connsiteX4" fmla="*/ 375414 w 396028"/>
              <a:gd name="connsiteY4" fmla="*/ 66288 h 504871"/>
              <a:gd name="connsiteX5" fmla="*/ 349925 w 396028"/>
              <a:gd name="connsiteY5" fmla="*/ 77098 h 504871"/>
              <a:gd name="connsiteX6" fmla="*/ 0 w 396028"/>
              <a:gd name="connsiteY6" fmla="*/ 503124 h 504871"/>
              <a:gd name="connsiteX7" fmla="*/ 0 w 396028"/>
              <a:gd name="connsiteY7" fmla="*/ 388669 h 504871"/>
              <a:gd name="connsiteX0" fmla="*/ 0 w 396028"/>
              <a:gd name="connsiteY0" fmla="*/ 387743 h 503945"/>
              <a:gd name="connsiteX1" fmla="*/ 267349 w 396028"/>
              <a:gd name="connsiteY1" fmla="*/ 50815 h 503945"/>
              <a:gd name="connsiteX2" fmla="*/ 246019 w 396028"/>
              <a:gd name="connsiteY2" fmla="*/ 5363 h 503945"/>
              <a:gd name="connsiteX3" fmla="*/ 394119 w 396028"/>
              <a:gd name="connsiteY3" fmla="*/ 5096 h 503945"/>
              <a:gd name="connsiteX4" fmla="*/ 375414 w 396028"/>
              <a:gd name="connsiteY4" fmla="*/ 65362 h 503945"/>
              <a:gd name="connsiteX5" fmla="*/ 349925 w 396028"/>
              <a:gd name="connsiteY5" fmla="*/ 76172 h 503945"/>
              <a:gd name="connsiteX6" fmla="*/ 0 w 396028"/>
              <a:gd name="connsiteY6" fmla="*/ 502198 h 503945"/>
              <a:gd name="connsiteX7" fmla="*/ 0 w 396028"/>
              <a:gd name="connsiteY7" fmla="*/ 387743 h 503945"/>
              <a:gd name="connsiteX0" fmla="*/ 0 w 396028"/>
              <a:gd name="connsiteY0" fmla="*/ 384098 h 500300"/>
              <a:gd name="connsiteX1" fmla="*/ 267349 w 396028"/>
              <a:gd name="connsiteY1" fmla="*/ 47170 h 500300"/>
              <a:gd name="connsiteX2" fmla="*/ 246019 w 396028"/>
              <a:gd name="connsiteY2" fmla="*/ 1718 h 500300"/>
              <a:gd name="connsiteX3" fmla="*/ 394119 w 396028"/>
              <a:gd name="connsiteY3" fmla="*/ 1451 h 500300"/>
              <a:gd name="connsiteX4" fmla="*/ 375414 w 396028"/>
              <a:gd name="connsiteY4" fmla="*/ 61717 h 500300"/>
              <a:gd name="connsiteX5" fmla="*/ 349925 w 396028"/>
              <a:gd name="connsiteY5" fmla="*/ 72527 h 500300"/>
              <a:gd name="connsiteX6" fmla="*/ 0 w 396028"/>
              <a:gd name="connsiteY6" fmla="*/ 498553 h 500300"/>
              <a:gd name="connsiteX7" fmla="*/ 0 w 396028"/>
              <a:gd name="connsiteY7" fmla="*/ 384098 h 500300"/>
              <a:gd name="connsiteX0" fmla="*/ 0 w 396028"/>
              <a:gd name="connsiteY0" fmla="*/ 382492 h 498694"/>
              <a:gd name="connsiteX1" fmla="*/ 267349 w 396028"/>
              <a:gd name="connsiteY1" fmla="*/ 45564 h 498694"/>
              <a:gd name="connsiteX2" fmla="*/ 246019 w 396028"/>
              <a:gd name="connsiteY2" fmla="*/ 112 h 498694"/>
              <a:gd name="connsiteX3" fmla="*/ 394119 w 396028"/>
              <a:gd name="connsiteY3" fmla="*/ 1923 h 498694"/>
              <a:gd name="connsiteX4" fmla="*/ 375414 w 396028"/>
              <a:gd name="connsiteY4" fmla="*/ 60111 h 498694"/>
              <a:gd name="connsiteX5" fmla="*/ 349925 w 396028"/>
              <a:gd name="connsiteY5" fmla="*/ 70921 h 498694"/>
              <a:gd name="connsiteX6" fmla="*/ 0 w 396028"/>
              <a:gd name="connsiteY6" fmla="*/ 496947 h 498694"/>
              <a:gd name="connsiteX7" fmla="*/ 0 w 396028"/>
              <a:gd name="connsiteY7" fmla="*/ 382492 h 498694"/>
              <a:gd name="connsiteX0" fmla="*/ 0 w 402000"/>
              <a:gd name="connsiteY0" fmla="*/ 403438 h 519640"/>
              <a:gd name="connsiteX1" fmla="*/ 267349 w 402000"/>
              <a:gd name="connsiteY1" fmla="*/ 66510 h 519640"/>
              <a:gd name="connsiteX2" fmla="*/ 246019 w 402000"/>
              <a:gd name="connsiteY2" fmla="*/ 21058 h 519640"/>
              <a:gd name="connsiteX3" fmla="*/ 392040 w 402000"/>
              <a:gd name="connsiteY3" fmla="*/ 4 h 519640"/>
              <a:gd name="connsiteX4" fmla="*/ 394119 w 402000"/>
              <a:gd name="connsiteY4" fmla="*/ 22869 h 519640"/>
              <a:gd name="connsiteX5" fmla="*/ 375414 w 402000"/>
              <a:gd name="connsiteY5" fmla="*/ 81057 h 519640"/>
              <a:gd name="connsiteX6" fmla="*/ 349925 w 402000"/>
              <a:gd name="connsiteY6" fmla="*/ 91867 h 519640"/>
              <a:gd name="connsiteX7" fmla="*/ 0 w 402000"/>
              <a:gd name="connsiteY7" fmla="*/ 517893 h 519640"/>
              <a:gd name="connsiteX8" fmla="*/ 0 w 402000"/>
              <a:gd name="connsiteY8" fmla="*/ 403438 h 519640"/>
              <a:gd name="connsiteX0" fmla="*/ 0 w 398451"/>
              <a:gd name="connsiteY0" fmla="*/ 407074 h 523276"/>
              <a:gd name="connsiteX1" fmla="*/ 267349 w 398451"/>
              <a:gd name="connsiteY1" fmla="*/ 70146 h 523276"/>
              <a:gd name="connsiteX2" fmla="*/ 246019 w 398451"/>
              <a:gd name="connsiteY2" fmla="*/ 24694 h 523276"/>
              <a:gd name="connsiteX3" fmla="*/ 248645 w 398451"/>
              <a:gd name="connsiteY3" fmla="*/ 1562 h 523276"/>
              <a:gd name="connsiteX4" fmla="*/ 392040 w 398451"/>
              <a:gd name="connsiteY4" fmla="*/ 3640 h 523276"/>
              <a:gd name="connsiteX5" fmla="*/ 394119 w 398451"/>
              <a:gd name="connsiteY5" fmla="*/ 26505 h 523276"/>
              <a:gd name="connsiteX6" fmla="*/ 375414 w 398451"/>
              <a:gd name="connsiteY6" fmla="*/ 84693 h 523276"/>
              <a:gd name="connsiteX7" fmla="*/ 349925 w 398451"/>
              <a:gd name="connsiteY7" fmla="*/ 95503 h 523276"/>
              <a:gd name="connsiteX8" fmla="*/ 0 w 398451"/>
              <a:gd name="connsiteY8" fmla="*/ 521529 h 523276"/>
              <a:gd name="connsiteX9" fmla="*/ 0 w 398451"/>
              <a:gd name="connsiteY9" fmla="*/ 407074 h 523276"/>
              <a:gd name="connsiteX0" fmla="*/ 0 w 398451"/>
              <a:gd name="connsiteY0" fmla="*/ 407074 h 523276"/>
              <a:gd name="connsiteX1" fmla="*/ 267349 w 398451"/>
              <a:gd name="connsiteY1" fmla="*/ 70146 h 523276"/>
              <a:gd name="connsiteX2" fmla="*/ 246019 w 398451"/>
              <a:gd name="connsiteY2" fmla="*/ 24694 h 523276"/>
              <a:gd name="connsiteX3" fmla="*/ 248645 w 398451"/>
              <a:gd name="connsiteY3" fmla="*/ 1563 h 523276"/>
              <a:gd name="connsiteX4" fmla="*/ 392040 w 398451"/>
              <a:gd name="connsiteY4" fmla="*/ 3640 h 523276"/>
              <a:gd name="connsiteX5" fmla="*/ 394119 w 398451"/>
              <a:gd name="connsiteY5" fmla="*/ 26505 h 523276"/>
              <a:gd name="connsiteX6" fmla="*/ 375414 w 398451"/>
              <a:gd name="connsiteY6" fmla="*/ 84693 h 523276"/>
              <a:gd name="connsiteX7" fmla="*/ 349925 w 398451"/>
              <a:gd name="connsiteY7" fmla="*/ 95503 h 523276"/>
              <a:gd name="connsiteX8" fmla="*/ 0 w 398451"/>
              <a:gd name="connsiteY8" fmla="*/ 521529 h 523276"/>
              <a:gd name="connsiteX9" fmla="*/ 0 w 398451"/>
              <a:gd name="connsiteY9" fmla="*/ 407074 h 523276"/>
              <a:gd name="connsiteX0" fmla="*/ 0 w 398451"/>
              <a:gd name="connsiteY0" fmla="*/ 405676 h 521878"/>
              <a:gd name="connsiteX1" fmla="*/ 267349 w 398451"/>
              <a:gd name="connsiteY1" fmla="*/ 68748 h 521878"/>
              <a:gd name="connsiteX2" fmla="*/ 246019 w 398451"/>
              <a:gd name="connsiteY2" fmla="*/ 23296 h 521878"/>
              <a:gd name="connsiteX3" fmla="*/ 248645 w 398451"/>
              <a:gd name="connsiteY3" fmla="*/ 2246 h 521878"/>
              <a:gd name="connsiteX4" fmla="*/ 392040 w 398451"/>
              <a:gd name="connsiteY4" fmla="*/ 2242 h 521878"/>
              <a:gd name="connsiteX5" fmla="*/ 394119 w 398451"/>
              <a:gd name="connsiteY5" fmla="*/ 25107 h 521878"/>
              <a:gd name="connsiteX6" fmla="*/ 375414 w 398451"/>
              <a:gd name="connsiteY6" fmla="*/ 83295 h 521878"/>
              <a:gd name="connsiteX7" fmla="*/ 349925 w 398451"/>
              <a:gd name="connsiteY7" fmla="*/ 94105 h 521878"/>
              <a:gd name="connsiteX8" fmla="*/ 0 w 398451"/>
              <a:gd name="connsiteY8" fmla="*/ 520131 h 521878"/>
              <a:gd name="connsiteX9" fmla="*/ 0 w 398451"/>
              <a:gd name="connsiteY9" fmla="*/ 405676 h 521878"/>
              <a:gd name="connsiteX0" fmla="*/ 0 w 398451"/>
              <a:gd name="connsiteY0" fmla="*/ 403947 h 520149"/>
              <a:gd name="connsiteX1" fmla="*/ 267349 w 398451"/>
              <a:gd name="connsiteY1" fmla="*/ 67019 h 520149"/>
              <a:gd name="connsiteX2" fmla="*/ 246019 w 398451"/>
              <a:gd name="connsiteY2" fmla="*/ 21567 h 520149"/>
              <a:gd name="connsiteX3" fmla="*/ 248645 w 398451"/>
              <a:gd name="connsiteY3" fmla="*/ 517 h 520149"/>
              <a:gd name="connsiteX4" fmla="*/ 392040 w 398451"/>
              <a:gd name="connsiteY4" fmla="*/ 513 h 520149"/>
              <a:gd name="connsiteX5" fmla="*/ 394119 w 398451"/>
              <a:gd name="connsiteY5" fmla="*/ 23378 h 520149"/>
              <a:gd name="connsiteX6" fmla="*/ 375414 w 398451"/>
              <a:gd name="connsiteY6" fmla="*/ 81566 h 520149"/>
              <a:gd name="connsiteX7" fmla="*/ 349925 w 398451"/>
              <a:gd name="connsiteY7" fmla="*/ 92376 h 520149"/>
              <a:gd name="connsiteX8" fmla="*/ 0 w 398451"/>
              <a:gd name="connsiteY8" fmla="*/ 518402 h 520149"/>
              <a:gd name="connsiteX9" fmla="*/ 0 w 398451"/>
              <a:gd name="connsiteY9" fmla="*/ 403947 h 520149"/>
              <a:gd name="connsiteX0" fmla="*/ 0 w 398451"/>
              <a:gd name="connsiteY0" fmla="*/ 403434 h 519636"/>
              <a:gd name="connsiteX1" fmla="*/ 267349 w 398451"/>
              <a:gd name="connsiteY1" fmla="*/ 66506 h 519636"/>
              <a:gd name="connsiteX2" fmla="*/ 246019 w 398451"/>
              <a:gd name="connsiteY2" fmla="*/ 21054 h 519636"/>
              <a:gd name="connsiteX3" fmla="*/ 248645 w 398451"/>
              <a:gd name="connsiteY3" fmla="*/ 4 h 519636"/>
              <a:gd name="connsiteX4" fmla="*/ 392040 w 398451"/>
              <a:gd name="connsiteY4" fmla="*/ 0 h 519636"/>
              <a:gd name="connsiteX5" fmla="*/ 394119 w 398451"/>
              <a:gd name="connsiteY5" fmla="*/ 22865 h 519636"/>
              <a:gd name="connsiteX6" fmla="*/ 375414 w 398451"/>
              <a:gd name="connsiteY6" fmla="*/ 81053 h 519636"/>
              <a:gd name="connsiteX7" fmla="*/ 349925 w 398451"/>
              <a:gd name="connsiteY7" fmla="*/ 91863 h 519636"/>
              <a:gd name="connsiteX8" fmla="*/ 0 w 398451"/>
              <a:gd name="connsiteY8" fmla="*/ 517889 h 519636"/>
              <a:gd name="connsiteX9" fmla="*/ 0 w 398451"/>
              <a:gd name="connsiteY9" fmla="*/ 403434 h 519636"/>
              <a:gd name="connsiteX0" fmla="*/ 0 w 398451"/>
              <a:gd name="connsiteY0" fmla="*/ 403434 h 519636"/>
              <a:gd name="connsiteX1" fmla="*/ 236176 w 398451"/>
              <a:gd name="connsiteY1" fmla="*/ 34705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6176 w 398451"/>
              <a:gd name="connsiteY1" fmla="*/ 34705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6176 w 398451"/>
              <a:gd name="connsiteY1" fmla="*/ 34705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8253 w 398451"/>
              <a:gd name="connsiteY1" fmla="*/ 35121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8253 w 398451"/>
              <a:gd name="connsiteY1" fmla="*/ 35121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2"/>
              <a:gd name="connsiteY0" fmla="*/ 407593 h 519636"/>
              <a:gd name="connsiteX1" fmla="*/ 238254 w 398452"/>
              <a:gd name="connsiteY1" fmla="*/ 351217 h 519636"/>
              <a:gd name="connsiteX2" fmla="*/ 267350 w 398452"/>
              <a:gd name="connsiteY2" fmla="*/ 66506 h 519636"/>
              <a:gd name="connsiteX3" fmla="*/ 246020 w 398452"/>
              <a:gd name="connsiteY3" fmla="*/ 21054 h 519636"/>
              <a:gd name="connsiteX4" fmla="*/ 248646 w 398452"/>
              <a:gd name="connsiteY4" fmla="*/ 4 h 519636"/>
              <a:gd name="connsiteX5" fmla="*/ 392041 w 398452"/>
              <a:gd name="connsiteY5" fmla="*/ 0 h 519636"/>
              <a:gd name="connsiteX6" fmla="*/ 394120 w 398452"/>
              <a:gd name="connsiteY6" fmla="*/ 22865 h 519636"/>
              <a:gd name="connsiteX7" fmla="*/ 375415 w 398452"/>
              <a:gd name="connsiteY7" fmla="*/ 81053 h 519636"/>
              <a:gd name="connsiteX8" fmla="*/ 349926 w 398452"/>
              <a:gd name="connsiteY8" fmla="*/ 91863 h 519636"/>
              <a:gd name="connsiteX9" fmla="*/ 1 w 398452"/>
              <a:gd name="connsiteY9" fmla="*/ 517889 h 519636"/>
              <a:gd name="connsiteX10" fmla="*/ 0 w 398452"/>
              <a:gd name="connsiteY10" fmla="*/ 407593 h 519636"/>
              <a:gd name="connsiteX0" fmla="*/ 0 w 398452"/>
              <a:gd name="connsiteY0" fmla="*/ 407593 h 519636"/>
              <a:gd name="connsiteX1" fmla="*/ 238254 w 398452"/>
              <a:gd name="connsiteY1" fmla="*/ 351217 h 519636"/>
              <a:gd name="connsiteX2" fmla="*/ 267350 w 398452"/>
              <a:gd name="connsiteY2" fmla="*/ 66506 h 519636"/>
              <a:gd name="connsiteX3" fmla="*/ 246020 w 398452"/>
              <a:gd name="connsiteY3" fmla="*/ 21054 h 519636"/>
              <a:gd name="connsiteX4" fmla="*/ 248646 w 398452"/>
              <a:gd name="connsiteY4" fmla="*/ 4 h 519636"/>
              <a:gd name="connsiteX5" fmla="*/ 392041 w 398452"/>
              <a:gd name="connsiteY5" fmla="*/ 0 h 519636"/>
              <a:gd name="connsiteX6" fmla="*/ 394120 w 398452"/>
              <a:gd name="connsiteY6" fmla="*/ 22865 h 519636"/>
              <a:gd name="connsiteX7" fmla="*/ 375415 w 398452"/>
              <a:gd name="connsiteY7" fmla="*/ 81053 h 519636"/>
              <a:gd name="connsiteX8" fmla="*/ 349926 w 398452"/>
              <a:gd name="connsiteY8" fmla="*/ 91863 h 519636"/>
              <a:gd name="connsiteX9" fmla="*/ 1 w 398452"/>
              <a:gd name="connsiteY9" fmla="*/ 517889 h 519636"/>
              <a:gd name="connsiteX10" fmla="*/ 0 w 398452"/>
              <a:gd name="connsiteY10" fmla="*/ 407593 h 519636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375415 w 398452"/>
              <a:gd name="connsiteY7" fmla="*/ 81053 h 522457"/>
              <a:gd name="connsiteX8" fmla="*/ 349926 w 398452"/>
              <a:gd name="connsiteY8" fmla="*/ 91863 h 522457"/>
              <a:gd name="connsiteX9" fmla="*/ 298523 w 398452"/>
              <a:gd name="connsiteY9" fmla="*/ 459277 h 522457"/>
              <a:gd name="connsiteX10" fmla="*/ 1 w 398452"/>
              <a:gd name="connsiteY10" fmla="*/ 517889 h 522457"/>
              <a:gd name="connsiteX11" fmla="*/ 0 w 398452"/>
              <a:gd name="connsiteY11" fmla="*/ 407593 h 522457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375415 w 398452"/>
              <a:gd name="connsiteY7" fmla="*/ 81053 h 522457"/>
              <a:gd name="connsiteX8" fmla="*/ 349926 w 398452"/>
              <a:gd name="connsiteY8" fmla="*/ 91863 h 522457"/>
              <a:gd name="connsiteX9" fmla="*/ 298523 w 398452"/>
              <a:gd name="connsiteY9" fmla="*/ 459277 h 522457"/>
              <a:gd name="connsiteX10" fmla="*/ 1 w 398452"/>
              <a:gd name="connsiteY10" fmla="*/ 517889 h 522457"/>
              <a:gd name="connsiteX11" fmla="*/ 0 w 398452"/>
              <a:gd name="connsiteY11" fmla="*/ 407593 h 522457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375415 w 398452"/>
              <a:gd name="connsiteY7" fmla="*/ 81053 h 522457"/>
              <a:gd name="connsiteX8" fmla="*/ 298523 w 398452"/>
              <a:gd name="connsiteY8" fmla="*/ 459277 h 522457"/>
              <a:gd name="connsiteX9" fmla="*/ 1 w 398452"/>
              <a:gd name="connsiteY9" fmla="*/ 517889 h 522457"/>
              <a:gd name="connsiteX10" fmla="*/ 0 w 398452"/>
              <a:gd name="connsiteY10" fmla="*/ 407593 h 522457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298523 w 398452"/>
              <a:gd name="connsiteY7" fmla="*/ 459277 h 522457"/>
              <a:gd name="connsiteX8" fmla="*/ 1 w 398452"/>
              <a:gd name="connsiteY8" fmla="*/ 517889 h 522457"/>
              <a:gd name="connsiteX9" fmla="*/ 0 w 398452"/>
              <a:gd name="connsiteY9" fmla="*/ 407593 h 522457"/>
              <a:gd name="connsiteX0" fmla="*/ 0 w 393210"/>
              <a:gd name="connsiteY0" fmla="*/ 407593 h 522457"/>
              <a:gd name="connsiteX1" fmla="*/ 238254 w 393210"/>
              <a:gd name="connsiteY1" fmla="*/ 351217 h 522457"/>
              <a:gd name="connsiteX2" fmla="*/ 267350 w 393210"/>
              <a:gd name="connsiteY2" fmla="*/ 66506 h 522457"/>
              <a:gd name="connsiteX3" fmla="*/ 246020 w 393210"/>
              <a:gd name="connsiteY3" fmla="*/ 21054 h 522457"/>
              <a:gd name="connsiteX4" fmla="*/ 248646 w 393210"/>
              <a:gd name="connsiteY4" fmla="*/ 4 h 522457"/>
              <a:gd name="connsiteX5" fmla="*/ 392041 w 393210"/>
              <a:gd name="connsiteY5" fmla="*/ 0 h 522457"/>
              <a:gd name="connsiteX6" fmla="*/ 298523 w 393210"/>
              <a:gd name="connsiteY6" fmla="*/ 459277 h 522457"/>
              <a:gd name="connsiteX7" fmla="*/ 1 w 393210"/>
              <a:gd name="connsiteY7" fmla="*/ 517889 h 522457"/>
              <a:gd name="connsiteX8" fmla="*/ 0 w 393210"/>
              <a:gd name="connsiteY8" fmla="*/ 407593 h 522457"/>
              <a:gd name="connsiteX0" fmla="*/ 0 w 310089"/>
              <a:gd name="connsiteY0" fmla="*/ 407589 h 522453"/>
              <a:gd name="connsiteX1" fmla="*/ 238254 w 310089"/>
              <a:gd name="connsiteY1" fmla="*/ 351213 h 522453"/>
              <a:gd name="connsiteX2" fmla="*/ 267350 w 310089"/>
              <a:gd name="connsiteY2" fmla="*/ 66502 h 522453"/>
              <a:gd name="connsiteX3" fmla="*/ 246020 w 310089"/>
              <a:gd name="connsiteY3" fmla="*/ 21050 h 522453"/>
              <a:gd name="connsiteX4" fmla="*/ 248646 w 310089"/>
              <a:gd name="connsiteY4" fmla="*/ 0 h 522453"/>
              <a:gd name="connsiteX5" fmla="*/ 298523 w 310089"/>
              <a:gd name="connsiteY5" fmla="*/ 459273 h 522453"/>
              <a:gd name="connsiteX6" fmla="*/ 1 w 310089"/>
              <a:gd name="connsiteY6" fmla="*/ 517885 h 522453"/>
              <a:gd name="connsiteX7" fmla="*/ 0 w 310089"/>
              <a:gd name="connsiteY7" fmla="*/ 407589 h 522453"/>
              <a:gd name="connsiteX0" fmla="*/ 0 w 310089"/>
              <a:gd name="connsiteY0" fmla="*/ 407589 h 522453"/>
              <a:gd name="connsiteX1" fmla="*/ 238254 w 310089"/>
              <a:gd name="connsiteY1" fmla="*/ 351213 h 522453"/>
              <a:gd name="connsiteX2" fmla="*/ 267350 w 310089"/>
              <a:gd name="connsiteY2" fmla="*/ 66502 h 522453"/>
              <a:gd name="connsiteX3" fmla="*/ 248646 w 310089"/>
              <a:gd name="connsiteY3" fmla="*/ 0 h 522453"/>
              <a:gd name="connsiteX4" fmla="*/ 298523 w 310089"/>
              <a:gd name="connsiteY4" fmla="*/ 459273 h 522453"/>
              <a:gd name="connsiteX5" fmla="*/ 1 w 310089"/>
              <a:gd name="connsiteY5" fmla="*/ 517885 h 522453"/>
              <a:gd name="connsiteX6" fmla="*/ 0 w 310089"/>
              <a:gd name="connsiteY6" fmla="*/ 407589 h 522453"/>
              <a:gd name="connsiteX0" fmla="*/ 0 w 310089"/>
              <a:gd name="connsiteY0" fmla="*/ 408363 h 523227"/>
              <a:gd name="connsiteX1" fmla="*/ 238254 w 310089"/>
              <a:gd name="connsiteY1" fmla="*/ 351987 h 523227"/>
              <a:gd name="connsiteX2" fmla="*/ 248646 w 310089"/>
              <a:gd name="connsiteY2" fmla="*/ 774 h 523227"/>
              <a:gd name="connsiteX3" fmla="*/ 298523 w 310089"/>
              <a:gd name="connsiteY3" fmla="*/ 460047 h 523227"/>
              <a:gd name="connsiteX4" fmla="*/ 1 w 310089"/>
              <a:gd name="connsiteY4" fmla="*/ 518659 h 523227"/>
              <a:gd name="connsiteX5" fmla="*/ 0 w 310089"/>
              <a:gd name="connsiteY5" fmla="*/ 408363 h 523227"/>
              <a:gd name="connsiteX0" fmla="*/ 0 w 312856"/>
              <a:gd name="connsiteY0" fmla="*/ 56376 h 171240"/>
              <a:gd name="connsiteX1" fmla="*/ 238254 w 312856"/>
              <a:gd name="connsiteY1" fmla="*/ 0 h 171240"/>
              <a:gd name="connsiteX2" fmla="*/ 298523 w 312856"/>
              <a:gd name="connsiteY2" fmla="*/ 108060 h 171240"/>
              <a:gd name="connsiteX3" fmla="*/ 1 w 312856"/>
              <a:gd name="connsiteY3" fmla="*/ 166672 h 171240"/>
              <a:gd name="connsiteX4" fmla="*/ 0 w 312856"/>
              <a:gd name="connsiteY4" fmla="*/ 56376 h 171240"/>
              <a:gd name="connsiteX0" fmla="*/ 0 w 298523"/>
              <a:gd name="connsiteY0" fmla="*/ 56376 h 171240"/>
              <a:gd name="connsiteX1" fmla="*/ 238254 w 298523"/>
              <a:gd name="connsiteY1" fmla="*/ 0 h 171240"/>
              <a:gd name="connsiteX2" fmla="*/ 298523 w 298523"/>
              <a:gd name="connsiteY2" fmla="*/ 108060 h 171240"/>
              <a:gd name="connsiteX3" fmla="*/ 1 w 298523"/>
              <a:gd name="connsiteY3" fmla="*/ 166672 h 171240"/>
              <a:gd name="connsiteX4" fmla="*/ 0 w 298523"/>
              <a:gd name="connsiteY4" fmla="*/ 56376 h 171240"/>
              <a:gd name="connsiteX0" fmla="*/ 0 w 298523"/>
              <a:gd name="connsiteY0" fmla="*/ 56376 h 171240"/>
              <a:gd name="connsiteX1" fmla="*/ 238254 w 298523"/>
              <a:gd name="connsiteY1" fmla="*/ 0 h 171240"/>
              <a:gd name="connsiteX2" fmla="*/ 298523 w 298523"/>
              <a:gd name="connsiteY2" fmla="*/ 108060 h 171240"/>
              <a:gd name="connsiteX3" fmla="*/ 1 w 298523"/>
              <a:gd name="connsiteY3" fmla="*/ 166672 h 171240"/>
              <a:gd name="connsiteX4" fmla="*/ 0 w 298523"/>
              <a:gd name="connsiteY4" fmla="*/ 56376 h 171240"/>
              <a:gd name="connsiteX0" fmla="*/ 0 w 296486"/>
              <a:gd name="connsiteY0" fmla="*/ 56376 h 170486"/>
              <a:gd name="connsiteX1" fmla="*/ 238254 w 296486"/>
              <a:gd name="connsiteY1" fmla="*/ 0 h 170486"/>
              <a:gd name="connsiteX2" fmla="*/ 296486 w 296486"/>
              <a:gd name="connsiteY2" fmla="*/ 103912 h 170486"/>
              <a:gd name="connsiteX3" fmla="*/ 1 w 296486"/>
              <a:gd name="connsiteY3" fmla="*/ 166672 h 170486"/>
              <a:gd name="connsiteX4" fmla="*/ 0 w 296486"/>
              <a:gd name="connsiteY4" fmla="*/ 56376 h 170486"/>
              <a:gd name="connsiteX0" fmla="*/ 0 w 296486"/>
              <a:gd name="connsiteY0" fmla="*/ 56376 h 171144"/>
              <a:gd name="connsiteX1" fmla="*/ 238254 w 296486"/>
              <a:gd name="connsiteY1" fmla="*/ 0 h 171144"/>
              <a:gd name="connsiteX2" fmla="*/ 296486 w 296486"/>
              <a:gd name="connsiteY2" fmla="*/ 103912 h 171144"/>
              <a:gd name="connsiteX3" fmla="*/ 1 w 296486"/>
              <a:gd name="connsiteY3" fmla="*/ 166672 h 171144"/>
              <a:gd name="connsiteX4" fmla="*/ 0 w 296486"/>
              <a:gd name="connsiteY4" fmla="*/ 56376 h 171144"/>
              <a:gd name="connsiteX0" fmla="*/ 0 w 296486"/>
              <a:gd name="connsiteY0" fmla="*/ 56376 h 171144"/>
              <a:gd name="connsiteX1" fmla="*/ 238254 w 296486"/>
              <a:gd name="connsiteY1" fmla="*/ 0 h 171144"/>
              <a:gd name="connsiteX2" fmla="*/ 296486 w 296486"/>
              <a:gd name="connsiteY2" fmla="*/ 103912 h 171144"/>
              <a:gd name="connsiteX3" fmla="*/ 1 w 296486"/>
              <a:gd name="connsiteY3" fmla="*/ 166672 h 171144"/>
              <a:gd name="connsiteX4" fmla="*/ 0 w 296486"/>
              <a:gd name="connsiteY4" fmla="*/ 56376 h 171144"/>
              <a:gd name="connsiteX0" fmla="*/ 0 w 296486"/>
              <a:gd name="connsiteY0" fmla="*/ 56376 h 171908"/>
              <a:gd name="connsiteX1" fmla="*/ 238254 w 296486"/>
              <a:gd name="connsiteY1" fmla="*/ 0 h 171908"/>
              <a:gd name="connsiteX2" fmla="*/ 296486 w 296486"/>
              <a:gd name="connsiteY2" fmla="*/ 103912 h 171908"/>
              <a:gd name="connsiteX3" fmla="*/ 1 w 296486"/>
              <a:gd name="connsiteY3" fmla="*/ 166672 h 171908"/>
              <a:gd name="connsiteX4" fmla="*/ 0 w 296486"/>
              <a:gd name="connsiteY4" fmla="*/ 56376 h 171908"/>
              <a:gd name="connsiteX0" fmla="*/ 0 w 296486"/>
              <a:gd name="connsiteY0" fmla="*/ 50152 h 165684"/>
              <a:gd name="connsiteX1" fmla="*/ 240290 w 296486"/>
              <a:gd name="connsiteY1" fmla="*/ 0 h 165684"/>
              <a:gd name="connsiteX2" fmla="*/ 296486 w 296486"/>
              <a:gd name="connsiteY2" fmla="*/ 97688 h 165684"/>
              <a:gd name="connsiteX3" fmla="*/ 1 w 296486"/>
              <a:gd name="connsiteY3" fmla="*/ 160448 h 165684"/>
              <a:gd name="connsiteX4" fmla="*/ 0 w 296486"/>
              <a:gd name="connsiteY4" fmla="*/ 50152 h 165684"/>
              <a:gd name="connsiteX0" fmla="*/ 0 w 296486"/>
              <a:gd name="connsiteY0" fmla="*/ 50152 h 165684"/>
              <a:gd name="connsiteX1" fmla="*/ 242325 w 296486"/>
              <a:gd name="connsiteY1" fmla="*/ 0 h 165684"/>
              <a:gd name="connsiteX2" fmla="*/ 296486 w 296486"/>
              <a:gd name="connsiteY2" fmla="*/ 97688 h 165684"/>
              <a:gd name="connsiteX3" fmla="*/ 1 w 296486"/>
              <a:gd name="connsiteY3" fmla="*/ 160448 h 165684"/>
              <a:gd name="connsiteX4" fmla="*/ 0 w 296486"/>
              <a:gd name="connsiteY4" fmla="*/ 50152 h 165684"/>
              <a:gd name="connsiteX0" fmla="*/ 0 w 296486"/>
              <a:gd name="connsiteY0" fmla="*/ 50152 h 155539"/>
              <a:gd name="connsiteX1" fmla="*/ 242325 w 296486"/>
              <a:gd name="connsiteY1" fmla="*/ 0 h 155539"/>
              <a:gd name="connsiteX2" fmla="*/ 296486 w 296486"/>
              <a:gd name="connsiteY2" fmla="*/ 97688 h 155539"/>
              <a:gd name="connsiteX3" fmla="*/ 22393 w 296486"/>
              <a:gd name="connsiteY3" fmla="*/ 145925 h 155539"/>
              <a:gd name="connsiteX4" fmla="*/ 0 w 296486"/>
              <a:gd name="connsiteY4" fmla="*/ 50152 h 155539"/>
              <a:gd name="connsiteX0" fmla="*/ 6106 w 274093"/>
              <a:gd name="connsiteY0" fmla="*/ 50155 h 155539"/>
              <a:gd name="connsiteX1" fmla="*/ 219932 w 274093"/>
              <a:gd name="connsiteY1" fmla="*/ 0 h 155539"/>
              <a:gd name="connsiteX2" fmla="*/ 274093 w 274093"/>
              <a:gd name="connsiteY2" fmla="*/ 97688 h 155539"/>
              <a:gd name="connsiteX3" fmla="*/ 0 w 274093"/>
              <a:gd name="connsiteY3" fmla="*/ 145925 h 155539"/>
              <a:gd name="connsiteX4" fmla="*/ 6106 w 274093"/>
              <a:gd name="connsiteY4" fmla="*/ 50155 h 155539"/>
              <a:gd name="connsiteX0" fmla="*/ 0 w 267987"/>
              <a:gd name="connsiteY0" fmla="*/ 50155 h 155539"/>
              <a:gd name="connsiteX1" fmla="*/ 213826 w 267987"/>
              <a:gd name="connsiteY1" fmla="*/ 0 h 155539"/>
              <a:gd name="connsiteX2" fmla="*/ 267987 w 267987"/>
              <a:gd name="connsiteY2" fmla="*/ 97688 h 155539"/>
              <a:gd name="connsiteX3" fmla="*/ 2037 w 267987"/>
              <a:gd name="connsiteY3" fmla="*/ 145925 h 155539"/>
              <a:gd name="connsiteX4" fmla="*/ 0 w 267987"/>
              <a:gd name="connsiteY4" fmla="*/ 50155 h 155539"/>
              <a:gd name="connsiteX0" fmla="*/ 0 w 267987"/>
              <a:gd name="connsiteY0" fmla="*/ 50155 h 161064"/>
              <a:gd name="connsiteX1" fmla="*/ 213826 w 267987"/>
              <a:gd name="connsiteY1" fmla="*/ 0 h 161064"/>
              <a:gd name="connsiteX2" fmla="*/ 267987 w 267987"/>
              <a:gd name="connsiteY2" fmla="*/ 97688 h 161064"/>
              <a:gd name="connsiteX3" fmla="*/ 4073 w 267987"/>
              <a:gd name="connsiteY3" fmla="*/ 154224 h 161064"/>
              <a:gd name="connsiteX4" fmla="*/ 0 w 267987"/>
              <a:gd name="connsiteY4" fmla="*/ 50155 h 161064"/>
              <a:gd name="connsiteX0" fmla="*/ 0 w 267987"/>
              <a:gd name="connsiteY0" fmla="*/ 50155 h 156477"/>
              <a:gd name="connsiteX1" fmla="*/ 213826 w 267987"/>
              <a:gd name="connsiteY1" fmla="*/ 0 h 156477"/>
              <a:gd name="connsiteX2" fmla="*/ 267987 w 267987"/>
              <a:gd name="connsiteY2" fmla="*/ 97688 h 156477"/>
              <a:gd name="connsiteX3" fmla="*/ 4073 w 267987"/>
              <a:gd name="connsiteY3" fmla="*/ 154224 h 156477"/>
              <a:gd name="connsiteX4" fmla="*/ 0 w 267987"/>
              <a:gd name="connsiteY4" fmla="*/ 50155 h 156477"/>
              <a:gd name="connsiteX0" fmla="*/ 2035 w 270022"/>
              <a:gd name="connsiteY0" fmla="*/ 50155 h 156477"/>
              <a:gd name="connsiteX1" fmla="*/ 215861 w 270022"/>
              <a:gd name="connsiteY1" fmla="*/ 0 h 156477"/>
              <a:gd name="connsiteX2" fmla="*/ 270022 w 270022"/>
              <a:gd name="connsiteY2" fmla="*/ 97688 h 156477"/>
              <a:gd name="connsiteX3" fmla="*/ 0 w 270022"/>
              <a:gd name="connsiteY3" fmla="*/ 154224 h 156477"/>
              <a:gd name="connsiteX4" fmla="*/ 2035 w 270022"/>
              <a:gd name="connsiteY4" fmla="*/ 50155 h 156477"/>
              <a:gd name="connsiteX0" fmla="*/ 0 w 267987"/>
              <a:gd name="connsiteY0" fmla="*/ 50155 h 156477"/>
              <a:gd name="connsiteX1" fmla="*/ 213826 w 267987"/>
              <a:gd name="connsiteY1" fmla="*/ 0 h 156477"/>
              <a:gd name="connsiteX2" fmla="*/ 267987 w 267987"/>
              <a:gd name="connsiteY2" fmla="*/ 97688 h 156477"/>
              <a:gd name="connsiteX3" fmla="*/ 2037 w 267987"/>
              <a:gd name="connsiteY3" fmla="*/ 154224 h 156477"/>
              <a:gd name="connsiteX4" fmla="*/ 0 w 267987"/>
              <a:gd name="connsiteY4" fmla="*/ 50155 h 156477"/>
              <a:gd name="connsiteX0" fmla="*/ 0 w 267987"/>
              <a:gd name="connsiteY0" fmla="*/ 50155 h 154224"/>
              <a:gd name="connsiteX1" fmla="*/ 213826 w 267987"/>
              <a:gd name="connsiteY1" fmla="*/ 0 h 154224"/>
              <a:gd name="connsiteX2" fmla="*/ 267987 w 267987"/>
              <a:gd name="connsiteY2" fmla="*/ 97688 h 154224"/>
              <a:gd name="connsiteX3" fmla="*/ 2037 w 267987"/>
              <a:gd name="connsiteY3" fmla="*/ 154224 h 154224"/>
              <a:gd name="connsiteX4" fmla="*/ 0 w 267987"/>
              <a:gd name="connsiteY4" fmla="*/ 50155 h 154224"/>
              <a:gd name="connsiteX0" fmla="*/ 0 w 267987"/>
              <a:gd name="connsiteY0" fmla="*/ 50155 h 154224"/>
              <a:gd name="connsiteX1" fmla="*/ 213826 w 267987"/>
              <a:gd name="connsiteY1" fmla="*/ 0 h 154224"/>
              <a:gd name="connsiteX2" fmla="*/ 267987 w 267987"/>
              <a:gd name="connsiteY2" fmla="*/ 97688 h 154224"/>
              <a:gd name="connsiteX3" fmla="*/ 2037 w 267987"/>
              <a:gd name="connsiteY3" fmla="*/ 154224 h 154224"/>
              <a:gd name="connsiteX4" fmla="*/ 0 w 267987"/>
              <a:gd name="connsiteY4" fmla="*/ 50155 h 154224"/>
              <a:gd name="connsiteX0" fmla="*/ 0 w 267987"/>
              <a:gd name="connsiteY0" fmla="*/ 50155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0155 h 152302"/>
              <a:gd name="connsiteX0" fmla="*/ 0 w 267987"/>
              <a:gd name="connsiteY0" fmla="*/ 50155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0155 h 152302"/>
              <a:gd name="connsiteX0" fmla="*/ 0 w 267987"/>
              <a:gd name="connsiteY0" fmla="*/ 50155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0155 h 152302"/>
              <a:gd name="connsiteX0" fmla="*/ 0 w 267987"/>
              <a:gd name="connsiteY0" fmla="*/ 52230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2230 h 152302"/>
              <a:gd name="connsiteX0" fmla="*/ 0 w 267987"/>
              <a:gd name="connsiteY0" fmla="*/ 52230 h 150620"/>
              <a:gd name="connsiteX1" fmla="*/ 213826 w 267987"/>
              <a:gd name="connsiteY1" fmla="*/ 0 h 150620"/>
              <a:gd name="connsiteX2" fmla="*/ 267987 w 267987"/>
              <a:gd name="connsiteY2" fmla="*/ 97688 h 150620"/>
              <a:gd name="connsiteX3" fmla="*/ 2 w 267987"/>
              <a:gd name="connsiteY3" fmla="*/ 150076 h 150620"/>
              <a:gd name="connsiteX4" fmla="*/ 0 w 267987"/>
              <a:gd name="connsiteY4" fmla="*/ 52230 h 15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987" h="150620">
                <a:moveTo>
                  <a:pt x="0" y="52230"/>
                </a:moveTo>
                <a:cubicBezTo>
                  <a:pt x="47674" y="42455"/>
                  <a:pt x="171515" y="74885"/>
                  <a:pt x="213826" y="0"/>
                </a:cubicBezTo>
                <a:cubicBezTo>
                  <a:pt x="246954" y="62650"/>
                  <a:pt x="222362" y="17958"/>
                  <a:pt x="267987" y="97688"/>
                </a:cubicBezTo>
                <a:cubicBezTo>
                  <a:pt x="201522" y="164549"/>
                  <a:pt x="57899" y="148316"/>
                  <a:pt x="2" y="150076"/>
                </a:cubicBezTo>
                <a:cubicBezTo>
                  <a:pt x="2" y="113311"/>
                  <a:pt x="0" y="88995"/>
                  <a:pt x="0" y="5223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2" name="Rechteck 91">
            <a:extLst>
              <a:ext uri="{FF2B5EF4-FFF2-40B4-BE49-F238E27FC236}">
                <a16:creationId xmlns:a16="http://schemas.microsoft.com/office/drawing/2014/main" id="{8F4A4855-51D9-4DA4-96F8-430737D6D00A}"/>
              </a:ext>
            </a:extLst>
          </p:cNvPr>
          <p:cNvSpPr/>
          <p:nvPr/>
        </p:nvSpPr>
        <p:spPr>
          <a:xfrm rot="10800000">
            <a:off x="10755767" y="3465482"/>
            <a:ext cx="152225" cy="385721"/>
          </a:xfrm>
          <a:custGeom>
            <a:avLst/>
            <a:gdLst>
              <a:gd name="connsiteX0" fmla="*/ 0 w 91958"/>
              <a:gd name="connsiteY0" fmla="*/ 0 h 273498"/>
              <a:gd name="connsiteX1" fmla="*/ 91958 w 91958"/>
              <a:gd name="connsiteY1" fmla="*/ 0 h 273498"/>
              <a:gd name="connsiteX2" fmla="*/ 91958 w 91958"/>
              <a:gd name="connsiteY2" fmla="*/ 273498 h 273498"/>
              <a:gd name="connsiteX3" fmla="*/ 0 w 91958"/>
              <a:gd name="connsiteY3" fmla="*/ 273498 h 273498"/>
              <a:gd name="connsiteX4" fmla="*/ 0 w 91958"/>
              <a:gd name="connsiteY4" fmla="*/ 0 h 273498"/>
              <a:gd name="connsiteX0" fmla="*/ 0 w 100271"/>
              <a:gd name="connsiteY0" fmla="*/ 6234 h 273498"/>
              <a:gd name="connsiteX1" fmla="*/ 100271 w 100271"/>
              <a:gd name="connsiteY1" fmla="*/ 0 h 273498"/>
              <a:gd name="connsiteX2" fmla="*/ 100271 w 100271"/>
              <a:gd name="connsiteY2" fmla="*/ 273498 h 273498"/>
              <a:gd name="connsiteX3" fmla="*/ 8313 w 100271"/>
              <a:gd name="connsiteY3" fmla="*/ 273498 h 273498"/>
              <a:gd name="connsiteX4" fmla="*/ 0 w 100271"/>
              <a:gd name="connsiteY4" fmla="*/ 6234 h 273498"/>
              <a:gd name="connsiteX0" fmla="*/ 0 w 145991"/>
              <a:gd name="connsiteY0" fmla="*/ 6234 h 296358"/>
              <a:gd name="connsiteX1" fmla="*/ 100271 w 145991"/>
              <a:gd name="connsiteY1" fmla="*/ 0 h 296358"/>
              <a:gd name="connsiteX2" fmla="*/ 145991 w 145991"/>
              <a:gd name="connsiteY2" fmla="*/ 296358 h 296358"/>
              <a:gd name="connsiteX3" fmla="*/ 8313 w 145991"/>
              <a:gd name="connsiteY3" fmla="*/ 273498 h 296358"/>
              <a:gd name="connsiteX4" fmla="*/ 0 w 145991"/>
              <a:gd name="connsiteY4" fmla="*/ 6234 h 296358"/>
              <a:gd name="connsiteX0" fmla="*/ 0 w 147551"/>
              <a:gd name="connsiteY0" fmla="*/ 6234 h 389876"/>
              <a:gd name="connsiteX1" fmla="*/ 100271 w 147551"/>
              <a:gd name="connsiteY1" fmla="*/ 0 h 389876"/>
              <a:gd name="connsiteX2" fmla="*/ 145991 w 147551"/>
              <a:gd name="connsiteY2" fmla="*/ 296358 h 389876"/>
              <a:gd name="connsiteX3" fmla="*/ 147551 w 147551"/>
              <a:gd name="connsiteY3" fmla="*/ 389876 h 389876"/>
              <a:gd name="connsiteX4" fmla="*/ 0 w 147551"/>
              <a:gd name="connsiteY4" fmla="*/ 6234 h 389876"/>
              <a:gd name="connsiteX0" fmla="*/ 0 w 147551"/>
              <a:gd name="connsiteY0" fmla="*/ 6234 h 389876"/>
              <a:gd name="connsiteX1" fmla="*/ 100271 w 147551"/>
              <a:gd name="connsiteY1" fmla="*/ 0 h 389876"/>
              <a:gd name="connsiteX2" fmla="*/ 145991 w 147551"/>
              <a:gd name="connsiteY2" fmla="*/ 296358 h 389876"/>
              <a:gd name="connsiteX3" fmla="*/ 147551 w 147551"/>
              <a:gd name="connsiteY3" fmla="*/ 389876 h 389876"/>
              <a:gd name="connsiteX4" fmla="*/ 0 w 147551"/>
              <a:gd name="connsiteY4" fmla="*/ 6234 h 389876"/>
              <a:gd name="connsiteX0" fmla="*/ 738 w 148289"/>
              <a:gd name="connsiteY0" fmla="*/ 6234 h 389876"/>
              <a:gd name="connsiteX1" fmla="*/ 101009 w 148289"/>
              <a:gd name="connsiteY1" fmla="*/ 0 h 389876"/>
              <a:gd name="connsiteX2" fmla="*/ 146729 w 148289"/>
              <a:gd name="connsiteY2" fmla="*/ 296358 h 389876"/>
              <a:gd name="connsiteX3" fmla="*/ 148289 w 148289"/>
              <a:gd name="connsiteY3" fmla="*/ 389876 h 389876"/>
              <a:gd name="connsiteX4" fmla="*/ 738 w 148289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1822 w 149373"/>
              <a:gd name="connsiteY0" fmla="*/ 6234 h 389876"/>
              <a:gd name="connsiteX1" fmla="*/ 102093 w 149373"/>
              <a:gd name="connsiteY1" fmla="*/ 0 h 389876"/>
              <a:gd name="connsiteX2" fmla="*/ 147813 w 149373"/>
              <a:gd name="connsiteY2" fmla="*/ 296358 h 389876"/>
              <a:gd name="connsiteX3" fmla="*/ 149373 w 149373"/>
              <a:gd name="connsiteY3" fmla="*/ 389876 h 389876"/>
              <a:gd name="connsiteX4" fmla="*/ 1822 w 149373"/>
              <a:gd name="connsiteY4" fmla="*/ 6234 h 389876"/>
              <a:gd name="connsiteX0" fmla="*/ 1822 w 149373"/>
              <a:gd name="connsiteY0" fmla="*/ 8313 h 391955"/>
              <a:gd name="connsiteX1" fmla="*/ 97937 w 149373"/>
              <a:gd name="connsiteY1" fmla="*/ 0 h 391955"/>
              <a:gd name="connsiteX2" fmla="*/ 147813 w 149373"/>
              <a:gd name="connsiteY2" fmla="*/ 298437 h 391955"/>
              <a:gd name="connsiteX3" fmla="*/ 149373 w 149373"/>
              <a:gd name="connsiteY3" fmla="*/ 391955 h 391955"/>
              <a:gd name="connsiteX4" fmla="*/ 1822 w 149373"/>
              <a:gd name="connsiteY4" fmla="*/ 8313 h 391955"/>
              <a:gd name="connsiteX0" fmla="*/ 1822 w 149373"/>
              <a:gd name="connsiteY0" fmla="*/ 8313 h 391955"/>
              <a:gd name="connsiteX1" fmla="*/ 97937 w 149373"/>
              <a:gd name="connsiteY1" fmla="*/ 0 h 391955"/>
              <a:gd name="connsiteX2" fmla="*/ 147813 w 149373"/>
              <a:gd name="connsiteY2" fmla="*/ 298437 h 391955"/>
              <a:gd name="connsiteX3" fmla="*/ 149373 w 149373"/>
              <a:gd name="connsiteY3" fmla="*/ 391955 h 391955"/>
              <a:gd name="connsiteX4" fmla="*/ 1822 w 149373"/>
              <a:gd name="connsiteY4" fmla="*/ 8313 h 391955"/>
              <a:gd name="connsiteX0" fmla="*/ 1822 w 154047"/>
              <a:gd name="connsiteY0" fmla="*/ 8313 h 391955"/>
              <a:gd name="connsiteX1" fmla="*/ 97937 w 154047"/>
              <a:gd name="connsiteY1" fmla="*/ 0 h 391955"/>
              <a:gd name="connsiteX2" fmla="*/ 154047 w 154047"/>
              <a:gd name="connsiteY2" fmla="*/ 296359 h 391955"/>
              <a:gd name="connsiteX3" fmla="*/ 149373 w 154047"/>
              <a:gd name="connsiteY3" fmla="*/ 391955 h 391955"/>
              <a:gd name="connsiteX4" fmla="*/ 1822 w 154047"/>
              <a:gd name="connsiteY4" fmla="*/ 8313 h 391955"/>
              <a:gd name="connsiteX0" fmla="*/ 1822 w 154047"/>
              <a:gd name="connsiteY0" fmla="*/ 8313 h 391955"/>
              <a:gd name="connsiteX1" fmla="*/ 97937 w 154047"/>
              <a:gd name="connsiteY1" fmla="*/ 0 h 391955"/>
              <a:gd name="connsiteX2" fmla="*/ 154047 w 154047"/>
              <a:gd name="connsiteY2" fmla="*/ 296359 h 391955"/>
              <a:gd name="connsiteX3" fmla="*/ 149373 w 154047"/>
              <a:gd name="connsiteY3" fmla="*/ 391955 h 391955"/>
              <a:gd name="connsiteX4" fmla="*/ 1822 w 154047"/>
              <a:gd name="connsiteY4" fmla="*/ 8313 h 391955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52225 w 152225"/>
              <a:gd name="connsiteY2" fmla="*/ 290125 h 385721"/>
              <a:gd name="connsiteX3" fmla="*/ 147551 w 152225"/>
              <a:gd name="connsiteY3" fmla="*/ 385721 h 385721"/>
              <a:gd name="connsiteX4" fmla="*/ 0 w 152225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52225 w 152225"/>
              <a:gd name="connsiteY2" fmla="*/ 292203 h 385721"/>
              <a:gd name="connsiteX3" fmla="*/ 147551 w 152225"/>
              <a:gd name="connsiteY3" fmla="*/ 385721 h 385721"/>
              <a:gd name="connsiteX4" fmla="*/ 0 w 152225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52225 w 152225"/>
              <a:gd name="connsiteY2" fmla="*/ 292203 h 385721"/>
              <a:gd name="connsiteX3" fmla="*/ 147551 w 152225"/>
              <a:gd name="connsiteY3" fmla="*/ 385721 h 385721"/>
              <a:gd name="connsiteX4" fmla="*/ 0 w 152225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03525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03525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03525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25" h="385721">
                <a:moveTo>
                  <a:pt x="0" y="2079"/>
                </a:moveTo>
                <a:lnTo>
                  <a:pt x="96115" y="0"/>
                </a:lnTo>
                <a:cubicBezTo>
                  <a:pt x="96051" y="37116"/>
                  <a:pt x="94173" y="163607"/>
                  <a:pt x="103525" y="212307"/>
                </a:cubicBezTo>
                <a:cubicBezTo>
                  <a:pt x="102487" y="290102"/>
                  <a:pt x="140039" y="284082"/>
                  <a:pt x="152225" y="292203"/>
                </a:cubicBezTo>
                <a:lnTo>
                  <a:pt x="147551" y="385721"/>
                </a:lnTo>
                <a:cubicBezTo>
                  <a:pt x="-20090" y="361750"/>
                  <a:pt x="5543" y="262964"/>
                  <a:pt x="0" y="2079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Interaktive Schaltfläche: Leer 7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BC75DAA-AFE9-40FF-945F-E0EDED53848B}"/>
              </a:ext>
            </a:extLst>
          </p:cNvPr>
          <p:cNvSpPr/>
          <p:nvPr/>
        </p:nvSpPr>
        <p:spPr>
          <a:xfrm>
            <a:off x="4321677" y="2164008"/>
            <a:ext cx="1275238" cy="1296847"/>
          </a:xfrm>
          <a:prstGeom prst="actionButtonBlank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750" t="-14316" r="-1692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F160410F-497C-4F32-9FA2-75FDFDE4C87E}"/>
              </a:ext>
            </a:extLst>
          </p:cNvPr>
          <p:cNvSpPr txBox="1"/>
          <p:nvPr/>
        </p:nvSpPr>
        <p:spPr>
          <a:xfrm>
            <a:off x="4543989" y="3452703"/>
            <a:ext cx="123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Heizkörper</a:t>
            </a:r>
          </a:p>
        </p:txBody>
      </p:sp>
      <p:sp>
        <p:nvSpPr>
          <p:cNvPr id="81" name="Interaktive Schaltfläche: Leer 8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9BC2D32-F04C-4EE0-9517-44B3260A0D46}"/>
              </a:ext>
            </a:extLst>
          </p:cNvPr>
          <p:cNvSpPr/>
          <p:nvPr/>
        </p:nvSpPr>
        <p:spPr>
          <a:xfrm>
            <a:off x="5605062" y="2164004"/>
            <a:ext cx="404403" cy="63727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82" name="Interaktive Schaltfläche: Leer 8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C18D33C-EC2E-4E11-905D-D58DF68C4F99}"/>
              </a:ext>
            </a:extLst>
          </p:cNvPr>
          <p:cNvSpPr/>
          <p:nvPr/>
        </p:nvSpPr>
        <p:spPr>
          <a:xfrm>
            <a:off x="5605063" y="2823574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83" name="Pfeil: nach unten 82">
            <a:extLst>
              <a:ext uri="{FF2B5EF4-FFF2-40B4-BE49-F238E27FC236}">
                <a16:creationId xmlns:a16="http://schemas.microsoft.com/office/drawing/2014/main" id="{625E5EF6-8C56-460B-B39F-14FD6C9F1BBC}"/>
              </a:ext>
            </a:extLst>
          </p:cNvPr>
          <p:cNvSpPr/>
          <p:nvPr/>
        </p:nvSpPr>
        <p:spPr>
          <a:xfrm>
            <a:off x="9600265" y="3736967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E8427B8A-4CFB-4D2C-A270-F9C6D52640C6}"/>
              </a:ext>
            </a:extLst>
          </p:cNvPr>
          <p:cNvSpPr txBox="1"/>
          <p:nvPr/>
        </p:nvSpPr>
        <p:spPr>
          <a:xfrm>
            <a:off x="9581952" y="3703925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5</a:t>
            </a:r>
          </a:p>
        </p:txBody>
      </p:sp>
      <p:sp>
        <p:nvSpPr>
          <p:cNvPr id="84" name="Pfeil: nach unten 83">
            <a:extLst>
              <a:ext uri="{FF2B5EF4-FFF2-40B4-BE49-F238E27FC236}">
                <a16:creationId xmlns:a16="http://schemas.microsoft.com/office/drawing/2014/main" id="{5CD16D00-8538-4CE4-8BF0-CBE8422EEAD7}"/>
              </a:ext>
            </a:extLst>
          </p:cNvPr>
          <p:cNvSpPr/>
          <p:nvPr/>
        </p:nvSpPr>
        <p:spPr>
          <a:xfrm rot="10800000">
            <a:off x="10300906" y="3735614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49576ED9-0674-4FA2-A3AC-6ACE3415EE0D}"/>
              </a:ext>
            </a:extLst>
          </p:cNvPr>
          <p:cNvSpPr txBox="1"/>
          <p:nvPr/>
        </p:nvSpPr>
        <p:spPr>
          <a:xfrm>
            <a:off x="9906353" y="3702315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6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90E24B61-B5AC-4DC8-BC9A-2889725D12AD}"/>
              </a:ext>
            </a:extLst>
          </p:cNvPr>
          <p:cNvSpPr txBox="1"/>
          <p:nvPr/>
        </p:nvSpPr>
        <p:spPr>
          <a:xfrm>
            <a:off x="10282492" y="3702993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7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079442D-9C97-47F7-A493-3676B12DBF0B}"/>
              </a:ext>
            </a:extLst>
          </p:cNvPr>
          <p:cNvSpPr/>
          <p:nvPr/>
        </p:nvSpPr>
        <p:spPr>
          <a:xfrm>
            <a:off x="9645376" y="3165072"/>
            <a:ext cx="128314" cy="4987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161F87AA-4F63-43ED-9194-BF63A7B48154}"/>
              </a:ext>
            </a:extLst>
          </p:cNvPr>
          <p:cNvSpPr/>
          <p:nvPr/>
        </p:nvSpPr>
        <p:spPr>
          <a:xfrm>
            <a:off x="10342339" y="3169228"/>
            <a:ext cx="128314" cy="49876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8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"/>
                            </p:stCondLst>
                            <p:childTnLst>
                              <p:par>
                                <p:cTn id="63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"/>
                            </p:stCondLst>
                            <p:childTnLst>
                              <p:par>
                                <p:cTn id="67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"/>
                            </p:stCondLst>
                            <p:childTnLst>
                              <p:par>
                                <p:cTn id="71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"/>
                            </p:stCondLst>
                            <p:childTnLst>
                              <p:par>
                                <p:cTn id="7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00"/>
                            </p:stCondLst>
                            <p:childTnLst>
                              <p:par>
                                <p:cTn id="79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6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9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400"/>
                            </p:stCondLst>
                            <p:childTnLst>
                              <p:par>
                                <p:cTn id="1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900"/>
                            </p:stCondLst>
                            <p:childTnLst>
                              <p:par>
                                <p:cTn id="11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2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3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800"/>
                            </p:stCondLst>
                            <p:childTnLst>
                              <p:par>
                                <p:cTn id="136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100"/>
                            </p:stCondLst>
                            <p:childTnLst>
                              <p:par>
                                <p:cTn id="14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400"/>
                            </p:stCondLst>
                            <p:childTnLst>
                              <p:par>
                                <p:cTn id="144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700"/>
                            </p:stCondLst>
                            <p:childTnLst>
                              <p:par>
                                <p:cTn id="148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00"/>
                            </p:stCondLst>
                            <p:childTnLst>
                              <p:par>
                                <p:cTn id="2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600"/>
                            </p:stCondLst>
                            <p:childTnLst>
                              <p:par>
                                <p:cTn id="2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2" dur="3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900"/>
                            </p:stCondLst>
                            <p:childTnLst>
                              <p:par>
                                <p:cTn id="2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6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200"/>
                            </p:stCondLst>
                            <p:childTnLst>
                              <p:par>
                                <p:cTn id="2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0" dur="8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350"/>
                            </p:stCondLst>
                            <p:childTnLst>
                              <p:par>
                                <p:cTn id="26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7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3500"/>
                            </p:stCondLst>
                            <p:childTnLst>
                              <p:par>
                                <p:cTn id="2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00"/>
                            </p:stCondLst>
                            <p:childTnLst>
                              <p:par>
                                <p:cTn id="2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4500"/>
                            </p:stCondLst>
                            <p:childTnLst>
                              <p:par>
                                <p:cTn id="2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96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0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4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8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12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16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0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4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8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32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7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7800"/>
                            </p:stCondLst>
                            <p:childTnLst>
                              <p:par>
                                <p:cTn id="3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1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8100"/>
                            </p:stCondLst>
                            <p:childTnLst>
                              <p:par>
                                <p:cTn id="3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5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8400"/>
                            </p:stCondLst>
                            <p:childTnLst>
                              <p:par>
                                <p:cTn id="3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9" dur="3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8700"/>
                            </p:stCondLst>
                            <p:childTnLst>
                              <p:par>
                                <p:cTn id="3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3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7" dur="3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9300"/>
                            </p:stCondLst>
                            <p:childTnLst>
                              <p:par>
                                <p:cTn id="35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0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1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4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5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8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9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2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3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7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0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1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4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5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8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9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0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2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3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6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7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12300"/>
                            </p:stCondLst>
                            <p:childTnLst>
                              <p:par>
                                <p:cTn id="400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2" dur="3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2850"/>
                            </p:stCondLst>
                            <p:childTnLst>
                              <p:par>
                                <p:cTn id="4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6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13150"/>
                            </p:stCondLst>
                            <p:childTnLst>
                              <p:par>
                                <p:cTn id="4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0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13450"/>
                            </p:stCondLst>
                            <p:childTnLst>
                              <p:par>
                                <p:cTn id="4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4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3750"/>
                            </p:stCondLst>
                            <p:childTnLst>
                              <p:par>
                                <p:cTn id="4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8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4050"/>
                            </p:stCondLst>
                            <p:childTnLst>
                              <p:par>
                                <p:cTn id="4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2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14350"/>
                            </p:stCondLst>
                            <p:childTnLst>
                              <p:par>
                                <p:cTn id="4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6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4650"/>
                            </p:stCondLst>
                            <p:childTnLst>
                              <p:par>
                                <p:cTn id="4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0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14950"/>
                            </p:stCondLst>
                            <p:childTnLst>
                              <p:par>
                                <p:cTn id="4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4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435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6" fill="hold">
                      <p:stCondLst>
                        <p:cond delay="0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53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8" fill="hold">
                      <p:stCondLst>
                        <p:cond delay="0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2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300"/>
                            </p:stCondLst>
                            <p:childTnLst>
                              <p:par>
                                <p:cTn id="54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6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600"/>
                            </p:stCondLst>
                            <p:childTnLst>
                              <p:par>
                                <p:cTn id="5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900"/>
                            </p:stCondLst>
                            <p:childTnLst>
                              <p:par>
                                <p:cTn id="552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4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1200"/>
                            </p:stCondLst>
                            <p:childTnLst>
                              <p:par>
                                <p:cTn id="556" presetID="22" presetClass="entr" presetSubtype="4" fill="hold" grpId="4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8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2500"/>
                            </p:stCondLst>
                            <p:childTnLst>
                              <p:par>
                                <p:cTn id="5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2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3" fill="hold">
                            <p:stCondLst>
                              <p:cond delay="2800"/>
                            </p:stCondLst>
                            <p:childTnLst>
                              <p:par>
                                <p:cTn id="564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6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3100"/>
                            </p:stCondLst>
                            <p:childTnLst>
                              <p:par>
                                <p:cTn id="568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0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3400"/>
                            </p:stCondLst>
                            <p:childTnLst>
                              <p:par>
                                <p:cTn id="572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4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3700"/>
                            </p:stCondLst>
                            <p:childTnLst>
                              <p:par>
                                <p:cTn id="576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8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4000"/>
                            </p:stCondLst>
                            <p:childTnLst>
                              <p:par>
                                <p:cTn id="580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2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4300"/>
                            </p:stCondLst>
                            <p:childTnLst>
                              <p:par>
                                <p:cTn id="584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6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4600"/>
                            </p:stCondLst>
                            <p:childTnLst>
                              <p:par>
                                <p:cTn id="588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0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4900"/>
                            </p:stCondLst>
                            <p:childTnLst>
                              <p:par>
                                <p:cTn id="592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4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595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6" fill="hold">
                      <p:stCondLst>
                        <p:cond delay="0"/>
                      </p:stCondLst>
                      <p:childTnLst>
                        <p:par>
                          <p:cTn id="597" fill="hold">
                            <p:stCondLst>
                              <p:cond delay="0"/>
                            </p:stCondLst>
                            <p:childTnLst>
                              <p:par>
                                <p:cTn id="598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</p:childTnLst>
        </p:cTn>
      </p:par>
    </p:tnLst>
    <p:bldLst>
      <p:bldP spid="201" grpId="0" animBg="1"/>
      <p:bldP spid="201" grpId="1" animBg="1"/>
      <p:bldP spid="201" grpId="2" animBg="1"/>
      <p:bldP spid="201" grpId="3" animBg="1"/>
      <p:bldP spid="212" grpId="0" animBg="1"/>
      <p:bldP spid="212" grpId="1" animBg="1"/>
      <p:bldP spid="212" grpId="2" animBg="1"/>
      <p:bldP spid="212" grpId="3" animBg="1"/>
      <p:bldP spid="253" grpId="0" animBg="1"/>
      <p:bldP spid="253" grpId="1" animBg="1"/>
      <p:bldP spid="253" grpId="2" animBg="1"/>
      <p:bldP spid="253" grpId="3" animBg="1"/>
      <p:bldP spid="253" grpId="4" animBg="1"/>
      <p:bldP spid="253" grpId="5" animBg="1"/>
      <p:bldP spid="278" grpId="0" animBg="1"/>
      <p:bldP spid="278" grpId="1" animBg="1"/>
      <p:bldP spid="291" grpId="0" animBg="1"/>
      <p:bldP spid="291" grpId="1" animBg="1"/>
      <p:bldP spid="298" grpId="0" animBg="1"/>
      <p:bldP spid="298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2" animBg="1"/>
      <p:bldP spid="306" grpId="0" animBg="1"/>
      <p:bldP spid="306" grpId="1" animBg="1"/>
      <p:bldP spid="307" grpId="0" animBg="1"/>
      <p:bldP spid="307" grpId="1" animBg="1"/>
      <p:bldP spid="311" grpId="0" animBg="1"/>
      <p:bldP spid="311" grpId="1" animBg="1"/>
      <p:bldP spid="312" grpId="0" animBg="1"/>
      <p:bldP spid="312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102" grpId="0" animBg="1"/>
      <p:bldP spid="102" grpId="1" animBg="1"/>
      <p:bldP spid="124" grpId="0" animBg="1"/>
      <p:bldP spid="124" grpId="1" animBg="1"/>
      <p:bldP spid="127" grpId="0" animBg="1"/>
      <p:bldP spid="127" grpId="1" animBg="1"/>
      <p:bldP spid="127" grpId="2" animBg="1"/>
      <p:bldP spid="127" grpId="3" animBg="1"/>
      <p:bldP spid="78" grpId="0" animBg="1"/>
      <p:bldP spid="78" grpId="1" animBg="1"/>
      <p:bldP spid="125" grpId="0" animBg="1"/>
      <p:bldP spid="125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3" grpId="0" animBg="1"/>
      <p:bldP spid="133" grpId="1" animBg="1"/>
      <p:bldP spid="133" grpId="2" animBg="1"/>
      <p:bldP spid="133" grpId="3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39" grpId="2" animBg="1"/>
      <p:bldP spid="139" grpId="3" animBg="1"/>
      <p:bldP spid="139" grpId="4" animBg="1"/>
      <p:bldP spid="139" grpId="5" animBg="1"/>
      <p:bldP spid="140" grpId="0" animBg="1"/>
      <p:bldP spid="140" grpId="1" animBg="1"/>
      <p:bldP spid="140" grpId="2" animBg="1"/>
      <p:bldP spid="140" grpId="3" animBg="1"/>
      <p:bldP spid="140" grpId="4" animBg="1"/>
      <p:bldP spid="140" grpId="5" animBg="1"/>
      <p:bldP spid="143" grpId="0" animBg="1"/>
      <p:bldP spid="143" grpId="1" animBg="1"/>
      <p:bldP spid="143" grpId="2" animBg="1"/>
      <p:bldP spid="143" grpId="3" animBg="1"/>
      <p:bldP spid="143" grpId="4" animBg="1"/>
      <p:bldP spid="143" grpId="5" animBg="1"/>
      <p:bldP spid="144" grpId="0" animBg="1"/>
      <p:bldP spid="144" grpId="1" animBg="1"/>
      <p:bldP spid="144" grpId="2" animBg="1"/>
      <p:bldP spid="144" grpId="3" animBg="1"/>
      <p:bldP spid="144" grpId="4" animBg="1"/>
      <p:bldP spid="144" grpId="5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48" grpId="3" animBg="1"/>
      <p:bldP spid="149" grpId="0" animBg="1"/>
      <p:bldP spid="149" grpId="1" animBg="1"/>
      <p:bldP spid="149" grpId="2" animBg="1"/>
      <p:bldP spid="149" grpId="3" animBg="1"/>
      <p:bldP spid="151" grpId="0" animBg="1"/>
      <p:bldP spid="151" grpId="1" animBg="1"/>
      <p:bldP spid="157" grpId="0" animBg="1"/>
      <p:bldP spid="157" grpId="1" animBg="1"/>
      <p:bldP spid="88" grpId="0" animBg="1"/>
      <p:bldP spid="88" grpId="1" animBg="1"/>
      <p:bldP spid="88" grpId="2" animBg="1"/>
      <p:bldP spid="88" grpId="3" animBg="1"/>
      <p:bldP spid="89" grpId="0" animBg="1"/>
      <p:bldP spid="89" grpId="1" animBg="1"/>
      <p:bldP spid="89" grpId="2" animBg="1"/>
      <p:bldP spid="89" grpId="3" animBg="1"/>
      <p:bldP spid="90" grpId="0" animBg="1"/>
      <p:bldP spid="90" grpId="1" animBg="1"/>
      <p:bldP spid="90" grpId="2" animBg="1"/>
      <p:bldP spid="90" grpId="3" animBg="1"/>
      <p:bldP spid="91" grpId="0" animBg="1"/>
      <p:bldP spid="91" grpId="1" animBg="1"/>
      <p:bldP spid="91" grpId="2" animBg="1"/>
      <p:bldP spid="91" grpId="3" animBg="1"/>
      <p:bldP spid="92" grpId="0" animBg="1"/>
      <p:bldP spid="92" grpId="1" animBg="1"/>
      <p:bldP spid="83" grpId="2" animBg="1"/>
      <p:bldP spid="83" grpId="3" animBg="1"/>
      <p:bldP spid="84" grpId="4" animBg="1"/>
      <p:bldP spid="84" grpId="5" animBg="1"/>
      <p:bldP spid="2" grpId="0" animBg="1"/>
      <p:bldP spid="2" grpId="1" animBg="1"/>
      <p:bldP spid="87" grpId="0" animBg="1"/>
      <p:bldP spid="87" grpId="1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Breitbild</PresentationFormat>
  <Paragraphs>40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Jessica Büchner</dc:creator>
  <cp:lastModifiedBy>Jessica Büchner</cp:lastModifiedBy>
  <cp:revision>217</cp:revision>
  <dcterms:created xsi:type="dcterms:W3CDTF">2019-08-26T06:50:46Z</dcterms:created>
  <dcterms:modified xsi:type="dcterms:W3CDTF">2021-07-28T14:17:17Z</dcterms:modified>
</cp:coreProperties>
</file>